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comment1.xml" ContentType="application/vnd.openxmlformats-officedocument.presentationml.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90" r:id="rId1"/>
    <p:sldMasterId id="2147483691" r:id="rId2"/>
    <p:sldMasterId id="2147483692" r:id="rId3"/>
  </p:sldMasterIdLst>
  <p:notesMasterIdLst>
    <p:notesMasterId r:id="rId18"/>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Lst>
  <p:sldSz cx="9144000" cy="5143500" type="screen16x9"/>
  <p:notesSz cx="6858000" cy="9144000"/>
  <p:embeddedFontLst>
    <p:embeddedFont>
      <p:font typeface="Syncopate" panose="020B0604020202020204" charset="0"/>
      <p:regular r:id="rId19"/>
      <p:bold r:id="rId20"/>
    </p:embeddedFont>
    <p:embeddedFont>
      <p:font typeface="IBM Plex Sans Condensed SemiBold" panose="020B0604020202020204" charset="0"/>
      <p:regular r:id="rId21"/>
      <p:bold r:id="rId22"/>
      <p:italic r:id="rId23"/>
      <p:boldItalic r:id="rId24"/>
    </p:embeddedFont>
    <p:embeddedFont>
      <p:font typeface="Roboto" panose="020B0604020202020204" charset="0"/>
      <p:regular r:id="rId25"/>
      <p:bold r:id="rId26"/>
      <p:italic r:id="rId27"/>
      <p:boldItalic r:id="rId28"/>
    </p:embeddedFont>
    <p:embeddedFont>
      <p:font typeface="IBM Plex Sans Condensed" panose="020B0604020202020204" charset="0"/>
      <p:regular r:id="rId29"/>
      <p:bold r:id="rId30"/>
      <p:italic r:id="rId31"/>
      <p:boldItalic r:id="rId32"/>
    </p:embeddedFont>
    <p:embeddedFont>
      <p:font typeface="Calibri" panose="020F0502020204030204" pitchFamily="34" charset="0"/>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ars Holmstrom"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0E4D1F7-459F-4387-B9C1-BE2A04ADBD1F}">
  <a:tblStyle styleId="{F0E4D1F7-459F-4387-B9C1-BE2A04ADBD1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07B7EA34-8953-455A-9180-CA5D5F793B1F}" styleName="Table_1">
    <a:wholeTbl>
      <a:tcTxStyle>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0" d="100"/>
          <a:sy n="90" d="100"/>
        </p:scale>
        <p:origin x="6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26" Type="http://schemas.openxmlformats.org/officeDocument/2006/relationships/font" Target="fonts/font8.fntdata"/><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font" Target="fonts/font3.fntdata"/><Relationship Id="rId34" Type="http://schemas.openxmlformats.org/officeDocument/2006/relationships/font" Target="fonts/font16.fntdata"/><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font" Target="fonts/font7.fntdata"/><Relationship Id="rId33" Type="http://schemas.openxmlformats.org/officeDocument/2006/relationships/font" Target="fonts/font15.fntdata"/><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font" Target="fonts/font2.fntdata"/><Relationship Id="rId29" Type="http://schemas.openxmlformats.org/officeDocument/2006/relationships/font" Target="fonts/font11.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font" Target="fonts/font18.fntdata"/><Relationship Id="rId10" Type="http://schemas.openxmlformats.org/officeDocument/2006/relationships/slide" Target="slides/slide7.xml"/><Relationship Id="rId19" Type="http://schemas.openxmlformats.org/officeDocument/2006/relationships/font" Target="fonts/font1.fntdata"/><Relationship Id="rId31" Type="http://schemas.openxmlformats.org/officeDocument/2006/relationships/font" Target="fonts/font13.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font" Target="fonts/font17.fntdata"/></Relationships>
</file>

<file path=ppt/comments/comment1.xml><?xml version="1.0" encoding="utf-8"?>
<p:cmLst xmlns:a="http://schemas.openxmlformats.org/drawingml/2006/main" xmlns:r="http://schemas.openxmlformats.org/officeDocument/2006/relationships" xmlns:p="http://schemas.openxmlformats.org/presentationml/2006/main">
  <p:cm authorId="0" dt="2018-12-06T14:36:53.482" idx="1">
    <p:pos x="219" y="2178"/>
    <p:text>toward?</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35f391192_0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 name="Google Shape;305;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46373782c9_0_3: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3" name="Google Shape;393;g46373782c9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Lars: Narrate through box on right, be sure to connect to CRT #1 and #2</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4639a29d77_1_14: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4" name="Google Shape;404;g4639a29d77_1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g499f6b760d_0_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 name="Google Shape;412;g499f6b760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Lars - narrate through the importance of the relationship that she built with this students that allowed her to partner around high expectations and high levels of success.</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g35ed75ccf_057: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g35ed75ccf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Leilani</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g462cbed496_0_1: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0" name="Google Shape;430;g462cbed496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Leilani</a:t>
            </a:r>
            <a:endParaRPr/>
          </a:p>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 name="Google Shape;31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462cbed496_0_14:notes"/>
          <p:cNvSpPr>
            <a:spLocks noGrp="1" noRot="1" noChangeAspect="1"/>
          </p:cNvSpPr>
          <p:nvPr>
            <p:ph type="sldImg" idx="2"/>
          </p:nvPr>
        </p:nvSpPr>
        <p:spPr>
          <a:xfrm>
            <a:off x="1705320" y="686524"/>
            <a:ext cx="3447600" cy="342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462cbed496_0_14:notes"/>
          <p:cNvSpPr txBox="1">
            <a:spLocks noGrp="1"/>
          </p:cNvSpPr>
          <p:nvPr>
            <p:ph type="body" idx="1"/>
          </p:nvPr>
        </p:nvSpPr>
        <p:spPr>
          <a:xfrm>
            <a:off x="685800" y="4343401"/>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Leilani- CRT Professional Development process overview (5 mins)  </a:t>
            </a:r>
            <a:endParaRPr/>
          </a:p>
          <a:p>
            <a:pPr marL="0" lvl="0" indent="0" algn="l" rtl="0">
              <a:spcBef>
                <a:spcPts val="0"/>
              </a:spcBef>
              <a:spcAft>
                <a:spcPts val="0"/>
              </a:spcAft>
              <a:buNone/>
            </a:pPr>
            <a:endParaRPr/>
          </a:p>
          <a:p>
            <a:pPr marL="0" lvl="0" indent="0" algn="l" rtl="0">
              <a:spcBef>
                <a:spcPts val="0"/>
              </a:spcBef>
              <a:spcAft>
                <a:spcPts val="0"/>
              </a:spcAft>
              <a:buNone/>
            </a:pPr>
            <a:r>
              <a:rPr lang="en" sz="1400"/>
              <a:t>Now we are moving from the why to the how.  Our certification model began in its earliest stages with the identification of  three characteristics of Culturally Responsive Teaching. We used these characteristics to create three modules in what we called a CRT Professional development series.  </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 sz="1400"/>
              <a:t>Our hope was and continues to be that all of our educators will go through all three modules to  have a foundational knowledge of the three characteristics of CRT.  To date, nearly 400 teachers and administrators have gone through the series.  </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 sz="1400"/>
              <a:t>At the end of the PD, educators are given information about the certification process and several have self-selected to participate in the process.  Currently, our certification process takes place in a cohort model.  The certification cohort meets once per month and is facilitated by a certified educator.  The educator also provides indivdualized coaching to the participants.  This is an area where we also are growing in.  We would like even more individual attention for our certification candidates.  </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 sz="1400"/>
              <a:t>In May of the last two years, an assessment team comprised of university professors, researchers, administrators, and certified teachers have come together to listen to portfolio presentations and assess based on a common rubric.  Those who meet the certification requirements are awarded with certificates at our annual diversity conference and also present their evidence for certification at that event.  </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 sz="1400"/>
              <a:t>Our hope is that all of our certification recipients will then become facilitators of our PD Series, thus igniting the process for other educators in our division.  </a:t>
            </a:r>
            <a:endParaRPr sz="1400"/>
          </a:p>
          <a:p>
            <a:pPr marL="0" lvl="0" indent="0" algn="l" rtl="0">
              <a:spcBef>
                <a:spcPts val="0"/>
              </a:spcBef>
              <a:spcAft>
                <a:spcPts val="0"/>
              </a:spcAft>
              <a:buNone/>
            </a:pPr>
            <a:endParaRPr sz="1400"/>
          </a:p>
        </p:txBody>
      </p:sp>
      <p:sp>
        <p:nvSpPr>
          <p:cNvPr id="318" name="Google Shape;318;g462cbed496_0_14:notes"/>
          <p:cNvSpPr txBox="1">
            <a:spLocks noGrp="1"/>
          </p:cNvSpPr>
          <p:nvPr>
            <p:ph type="sldNum" idx="12"/>
          </p:nvPr>
        </p:nvSpPr>
        <p:spPr>
          <a:xfrm>
            <a:off x="3884613" y="8685214"/>
            <a:ext cx="2971800" cy="457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g487578b87d_0_793: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4" name="Google Shape;344;g487578b87d_0_7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Lars</a:t>
            </a:r>
            <a:endParaRPr/>
          </a:p>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487578b87d_0_18: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1" name="Google Shape;351;g487578b87d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Lars</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487578b87d_0_9: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9" name="Google Shape;359;g487578b87d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Leilani</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g35ed75ccf_0134: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8" name="Google Shape;368;g35ed75ccf_0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Leilani</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487578b87d_0_2: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 name="Google Shape;377;g487578b87d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g499f6b760d_0_171: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5" name="Google Shape;385;g499f6b760d_0_1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Lars</a:t>
            </a:r>
            <a:endParaRPr/>
          </a:p>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p:cSld name="TITLE_1">
    <p:spTree>
      <p:nvGrpSpPr>
        <p:cNvPr id="1" name="Shape 50"/>
        <p:cNvGrpSpPr/>
        <p:nvPr/>
      </p:nvGrpSpPr>
      <p:grpSpPr>
        <a:xfrm>
          <a:off x="0" y="0"/>
          <a:ext cx="0" cy="0"/>
          <a:chOff x="0" y="0"/>
          <a:chExt cx="0" cy="0"/>
        </a:xfrm>
      </p:grpSpPr>
      <p:sp>
        <p:nvSpPr>
          <p:cNvPr id="51" name="Google Shape;51;p13"/>
          <p:cNvSpPr txBox="1">
            <a:spLocks noGrp="1"/>
          </p:cNvSpPr>
          <p:nvPr>
            <p:ph type="ctrTitle"/>
          </p:nvPr>
        </p:nvSpPr>
        <p:spPr>
          <a:xfrm>
            <a:off x="2328150" y="1991825"/>
            <a:ext cx="4487700" cy="1159800"/>
          </a:xfrm>
          <a:prstGeom prst="rect">
            <a:avLst/>
          </a:prstGeom>
        </p:spPr>
        <p:txBody>
          <a:bodyPr spcFirstLastPara="1" wrap="square" lIns="91425" tIns="91425" rIns="91425" bIns="91425" anchor="ctr" anchorCtr="0"/>
          <a:lstStyle>
            <a:lvl1pPr lvl="0" algn="ctr" rtl="0">
              <a:spcBef>
                <a:spcPts val="0"/>
              </a:spcBef>
              <a:spcAft>
                <a:spcPts val="0"/>
              </a:spcAft>
              <a:buSzPts val="4600"/>
              <a:buNone/>
              <a:defRPr sz="46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52" name="Google Shape;52;p13"/>
          <p:cNvSpPr/>
          <p:nvPr/>
        </p:nvSpPr>
        <p:spPr>
          <a:xfrm rot="5400000" flipH="1">
            <a:off x="6177275" y="-42337"/>
            <a:ext cx="3688200" cy="2246100"/>
          </a:xfrm>
          <a:prstGeom prst="parallelogram">
            <a:avLst>
              <a:gd name="adj" fmla="val 81897"/>
            </a:avLst>
          </a:prstGeom>
          <a:gradFill>
            <a:gsLst>
              <a:gs pos="0">
                <a:srgbClr val="33CCCC"/>
              </a:gs>
              <a:gs pos="100000">
                <a:srgbClr val="66FF33"/>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3" name="Google Shape;53;p13"/>
          <p:cNvSpPr/>
          <p:nvPr/>
        </p:nvSpPr>
        <p:spPr>
          <a:xfrm rot="5400000" flipH="1">
            <a:off x="-698074" y="3247200"/>
            <a:ext cx="3573900" cy="2177100"/>
          </a:xfrm>
          <a:prstGeom prst="parallelogram">
            <a:avLst>
              <a:gd name="adj" fmla="val 81897"/>
            </a:avLst>
          </a:prstGeom>
          <a:gradFill>
            <a:gsLst>
              <a:gs pos="0">
                <a:srgbClr val="CC3399"/>
              </a:gs>
              <a:gs pos="100000">
                <a:srgbClr val="6699FF"/>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4" name="Google Shape;54;p13"/>
          <p:cNvSpPr/>
          <p:nvPr/>
        </p:nvSpPr>
        <p:spPr>
          <a:xfrm rot="-5400000" flipH="1">
            <a:off x="-428544" y="2831032"/>
            <a:ext cx="2195100" cy="1338000"/>
          </a:xfrm>
          <a:prstGeom prst="parallelogram">
            <a:avLst>
              <a:gd name="adj" fmla="val 81897"/>
            </a:avLst>
          </a:prstGeom>
          <a:gradFill>
            <a:gsLst>
              <a:gs pos="0">
                <a:srgbClr val="FF0066"/>
              </a:gs>
              <a:gs pos="100000">
                <a:srgbClr val="FF9900"/>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5" name="Google Shape;55;p13"/>
          <p:cNvSpPr/>
          <p:nvPr/>
        </p:nvSpPr>
        <p:spPr>
          <a:xfrm rot="-5400000" flipH="1">
            <a:off x="563748" y="2068298"/>
            <a:ext cx="1518900" cy="925500"/>
          </a:xfrm>
          <a:prstGeom prst="parallelogram">
            <a:avLst>
              <a:gd name="adj" fmla="val 81897"/>
            </a:avLst>
          </a:prstGeom>
          <a:solidFill>
            <a:srgbClr val="0066FF">
              <a:alpha val="226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6" name="Google Shape;56;p13"/>
          <p:cNvSpPr/>
          <p:nvPr/>
        </p:nvSpPr>
        <p:spPr>
          <a:xfrm rot="5400000">
            <a:off x="-253698" y="2260564"/>
            <a:ext cx="1297200" cy="789900"/>
          </a:xfrm>
          <a:prstGeom prst="parallelogram">
            <a:avLst>
              <a:gd name="adj" fmla="val 81897"/>
            </a:avLst>
          </a:prstGeom>
          <a:gradFill>
            <a:gsLst>
              <a:gs pos="0">
                <a:srgbClr val="33CCCC"/>
              </a:gs>
              <a:gs pos="100000">
                <a:srgbClr val="66FF33"/>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7" name="Google Shape;57;p13"/>
          <p:cNvSpPr/>
          <p:nvPr/>
        </p:nvSpPr>
        <p:spPr>
          <a:xfrm rot="-5400000">
            <a:off x="-192598" y="1950593"/>
            <a:ext cx="985800" cy="600600"/>
          </a:xfrm>
          <a:prstGeom prst="parallelogram">
            <a:avLst>
              <a:gd name="adj" fmla="val 81897"/>
            </a:avLst>
          </a:prstGeom>
          <a:solidFill>
            <a:srgbClr val="FFFFFF">
              <a:alpha val="14229"/>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8" name="Google Shape;58;p13"/>
          <p:cNvSpPr/>
          <p:nvPr/>
        </p:nvSpPr>
        <p:spPr>
          <a:xfrm rot="5400000" flipH="1">
            <a:off x="7217675" y="1270025"/>
            <a:ext cx="2394600" cy="1458900"/>
          </a:xfrm>
          <a:prstGeom prst="parallelogram">
            <a:avLst>
              <a:gd name="adj" fmla="val 81897"/>
            </a:avLst>
          </a:prstGeom>
          <a:gradFill>
            <a:gsLst>
              <a:gs pos="0">
                <a:srgbClr val="CC3399"/>
              </a:gs>
              <a:gs pos="100000">
                <a:srgbClr val="6699FF"/>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9" name="Google Shape;59;p13"/>
          <p:cNvSpPr/>
          <p:nvPr/>
        </p:nvSpPr>
        <p:spPr>
          <a:xfrm rot="-5400000">
            <a:off x="7922499" y="2744289"/>
            <a:ext cx="1518600" cy="925500"/>
          </a:xfrm>
          <a:prstGeom prst="parallelogram">
            <a:avLst>
              <a:gd name="adj" fmla="val 81897"/>
            </a:avLst>
          </a:prstGeom>
          <a:gradFill>
            <a:gsLst>
              <a:gs pos="0">
                <a:srgbClr val="FF0066"/>
              </a:gs>
              <a:gs pos="100000">
                <a:srgbClr val="FF9900"/>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0" name="Google Shape;60;p13"/>
          <p:cNvSpPr/>
          <p:nvPr/>
        </p:nvSpPr>
        <p:spPr>
          <a:xfrm rot="-5400000" flipH="1">
            <a:off x="7315902" y="2802275"/>
            <a:ext cx="1027800" cy="626100"/>
          </a:xfrm>
          <a:prstGeom prst="parallelogram">
            <a:avLst>
              <a:gd name="adj" fmla="val 81897"/>
            </a:avLst>
          </a:prstGeom>
          <a:solidFill>
            <a:srgbClr val="FFFFFF">
              <a:alpha val="14229"/>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1" name="Google Shape;61;p13"/>
          <p:cNvSpPr/>
          <p:nvPr/>
        </p:nvSpPr>
        <p:spPr>
          <a:xfrm rot="-5400000" flipH="1">
            <a:off x="6337825" y="578875"/>
            <a:ext cx="1520100" cy="926100"/>
          </a:xfrm>
          <a:prstGeom prst="parallelogram">
            <a:avLst>
              <a:gd name="adj" fmla="val 81897"/>
            </a:avLst>
          </a:prstGeom>
          <a:solidFill>
            <a:srgbClr val="0066FF">
              <a:alpha val="226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1067088" y="912850"/>
            <a:ext cx="5972100" cy="6360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4" name="Google Shape;64;p14"/>
          <p:cNvSpPr txBox="1">
            <a:spLocks noGrp="1"/>
          </p:cNvSpPr>
          <p:nvPr>
            <p:ph type="body" idx="1"/>
          </p:nvPr>
        </p:nvSpPr>
        <p:spPr>
          <a:xfrm>
            <a:off x="1067100" y="1676800"/>
            <a:ext cx="2024100" cy="3249000"/>
          </a:xfrm>
          <a:prstGeom prst="rect">
            <a:avLst/>
          </a:prstGeom>
        </p:spPr>
        <p:txBody>
          <a:bodyPr spcFirstLastPara="1" wrap="square" lIns="91425" tIns="91425" rIns="91425" bIns="91425" anchor="t" anchorCtr="0"/>
          <a:lstStyle>
            <a:lvl1pPr marL="457200" lvl="0" indent="-330200" rtl="0">
              <a:spcBef>
                <a:spcPts val="0"/>
              </a:spcBef>
              <a:spcAft>
                <a:spcPts val="0"/>
              </a:spcAft>
              <a:buSzPts val="1600"/>
              <a:buChar char="●"/>
              <a:defRPr sz="1600"/>
            </a:lvl1pPr>
            <a:lvl2pPr marL="914400" lvl="1" indent="-330200" rtl="0">
              <a:spcBef>
                <a:spcPts val="1600"/>
              </a:spcBef>
              <a:spcAft>
                <a:spcPts val="0"/>
              </a:spcAft>
              <a:buSzPts val="1600"/>
              <a:buChar char="○"/>
              <a:defRPr sz="1600"/>
            </a:lvl2pPr>
            <a:lvl3pPr marL="1371600" lvl="2" indent="-330200" rtl="0">
              <a:spcBef>
                <a:spcPts val="1600"/>
              </a:spcBef>
              <a:spcAft>
                <a:spcPts val="0"/>
              </a:spcAft>
              <a:buSzPts val="1600"/>
              <a:buChar char="■"/>
              <a:defRPr sz="1600"/>
            </a:lvl3pPr>
            <a:lvl4pPr marL="1828800" lvl="3" indent="-330200" rtl="0">
              <a:spcBef>
                <a:spcPts val="1600"/>
              </a:spcBef>
              <a:spcAft>
                <a:spcPts val="0"/>
              </a:spcAft>
              <a:buSzPts val="1600"/>
              <a:buChar char="●"/>
              <a:defRPr sz="1600"/>
            </a:lvl4pPr>
            <a:lvl5pPr marL="2286000" lvl="4" indent="-330200" rtl="0">
              <a:spcBef>
                <a:spcPts val="1600"/>
              </a:spcBef>
              <a:spcAft>
                <a:spcPts val="0"/>
              </a:spcAft>
              <a:buSzPts val="1600"/>
              <a:buChar char="○"/>
              <a:defRPr sz="1600"/>
            </a:lvl5pPr>
            <a:lvl6pPr marL="2743200" lvl="5" indent="-330200" rtl="0">
              <a:spcBef>
                <a:spcPts val="1600"/>
              </a:spcBef>
              <a:spcAft>
                <a:spcPts val="0"/>
              </a:spcAft>
              <a:buSzPts val="1600"/>
              <a:buChar char="■"/>
              <a:defRPr sz="1600"/>
            </a:lvl6pPr>
            <a:lvl7pPr marL="3200400" lvl="6" indent="-330200" rtl="0">
              <a:spcBef>
                <a:spcPts val="1600"/>
              </a:spcBef>
              <a:spcAft>
                <a:spcPts val="0"/>
              </a:spcAft>
              <a:buSzPts val="1600"/>
              <a:buChar char="●"/>
              <a:defRPr sz="1600"/>
            </a:lvl7pPr>
            <a:lvl8pPr marL="3657600" lvl="7" indent="-330200" rtl="0">
              <a:spcBef>
                <a:spcPts val="1600"/>
              </a:spcBef>
              <a:spcAft>
                <a:spcPts val="0"/>
              </a:spcAft>
              <a:buSzPts val="1600"/>
              <a:buChar char="○"/>
              <a:defRPr sz="1600"/>
            </a:lvl8pPr>
            <a:lvl9pPr marL="4114800" lvl="8" indent="-330200" rtl="0">
              <a:spcBef>
                <a:spcPts val="1600"/>
              </a:spcBef>
              <a:spcAft>
                <a:spcPts val="1600"/>
              </a:spcAft>
              <a:buSzPts val="1600"/>
              <a:buChar char="■"/>
              <a:defRPr sz="1600"/>
            </a:lvl9pPr>
          </a:lstStyle>
          <a:p>
            <a:endParaRPr/>
          </a:p>
        </p:txBody>
      </p:sp>
      <p:sp>
        <p:nvSpPr>
          <p:cNvPr id="65" name="Google Shape;65;p14"/>
          <p:cNvSpPr txBox="1">
            <a:spLocks noGrp="1"/>
          </p:cNvSpPr>
          <p:nvPr>
            <p:ph type="body" idx="2"/>
          </p:nvPr>
        </p:nvSpPr>
        <p:spPr>
          <a:xfrm>
            <a:off x="3194801" y="1676800"/>
            <a:ext cx="2024100" cy="3249000"/>
          </a:xfrm>
          <a:prstGeom prst="rect">
            <a:avLst/>
          </a:prstGeom>
        </p:spPr>
        <p:txBody>
          <a:bodyPr spcFirstLastPara="1" wrap="square" lIns="91425" tIns="91425" rIns="91425" bIns="91425" anchor="t" anchorCtr="0"/>
          <a:lstStyle>
            <a:lvl1pPr marL="457200" lvl="0" indent="-330200" rtl="0">
              <a:spcBef>
                <a:spcPts val="0"/>
              </a:spcBef>
              <a:spcAft>
                <a:spcPts val="0"/>
              </a:spcAft>
              <a:buSzPts val="1600"/>
              <a:buChar char="●"/>
              <a:defRPr sz="1600"/>
            </a:lvl1pPr>
            <a:lvl2pPr marL="914400" lvl="1" indent="-330200" rtl="0">
              <a:spcBef>
                <a:spcPts val="1600"/>
              </a:spcBef>
              <a:spcAft>
                <a:spcPts val="0"/>
              </a:spcAft>
              <a:buSzPts val="1600"/>
              <a:buChar char="○"/>
              <a:defRPr sz="1600"/>
            </a:lvl2pPr>
            <a:lvl3pPr marL="1371600" lvl="2" indent="-330200" rtl="0">
              <a:spcBef>
                <a:spcPts val="1600"/>
              </a:spcBef>
              <a:spcAft>
                <a:spcPts val="0"/>
              </a:spcAft>
              <a:buSzPts val="1600"/>
              <a:buChar char="■"/>
              <a:defRPr sz="1600"/>
            </a:lvl3pPr>
            <a:lvl4pPr marL="1828800" lvl="3" indent="-330200" rtl="0">
              <a:spcBef>
                <a:spcPts val="1600"/>
              </a:spcBef>
              <a:spcAft>
                <a:spcPts val="0"/>
              </a:spcAft>
              <a:buSzPts val="1600"/>
              <a:buChar char="●"/>
              <a:defRPr sz="1600"/>
            </a:lvl4pPr>
            <a:lvl5pPr marL="2286000" lvl="4" indent="-330200" rtl="0">
              <a:spcBef>
                <a:spcPts val="1600"/>
              </a:spcBef>
              <a:spcAft>
                <a:spcPts val="0"/>
              </a:spcAft>
              <a:buSzPts val="1600"/>
              <a:buChar char="○"/>
              <a:defRPr sz="1600"/>
            </a:lvl5pPr>
            <a:lvl6pPr marL="2743200" lvl="5" indent="-330200" rtl="0">
              <a:spcBef>
                <a:spcPts val="1600"/>
              </a:spcBef>
              <a:spcAft>
                <a:spcPts val="0"/>
              </a:spcAft>
              <a:buSzPts val="1600"/>
              <a:buChar char="■"/>
              <a:defRPr sz="1600"/>
            </a:lvl6pPr>
            <a:lvl7pPr marL="3200400" lvl="6" indent="-330200" rtl="0">
              <a:spcBef>
                <a:spcPts val="1600"/>
              </a:spcBef>
              <a:spcAft>
                <a:spcPts val="0"/>
              </a:spcAft>
              <a:buSzPts val="1600"/>
              <a:buChar char="●"/>
              <a:defRPr sz="1600"/>
            </a:lvl7pPr>
            <a:lvl8pPr marL="3657600" lvl="7" indent="-330200" rtl="0">
              <a:spcBef>
                <a:spcPts val="1600"/>
              </a:spcBef>
              <a:spcAft>
                <a:spcPts val="0"/>
              </a:spcAft>
              <a:buSzPts val="1600"/>
              <a:buChar char="○"/>
              <a:defRPr sz="1600"/>
            </a:lvl8pPr>
            <a:lvl9pPr marL="4114800" lvl="8" indent="-330200" rtl="0">
              <a:spcBef>
                <a:spcPts val="1600"/>
              </a:spcBef>
              <a:spcAft>
                <a:spcPts val="1600"/>
              </a:spcAft>
              <a:buSzPts val="1600"/>
              <a:buChar char="■"/>
              <a:defRPr sz="1600"/>
            </a:lvl9pPr>
          </a:lstStyle>
          <a:p>
            <a:endParaRPr/>
          </a:p>
        </p:txBody>
      </p:sp>
      <p:sp>
        <p:nvSpPr>
          <p:cNvPr id="66" name="Google Shape;66;p14"/>
          <p:cNvSpPr txBox="1">
            <a:spLocks noGrp="1"/>
          </p:cNvSpPr>
          <p:nvPr>
            <p:ph type="body" idx="3"/>
          </p:nvPr>
        </p:nvSpPr>
        <p:spPr>
          <a:xfrm>
            <a:off x="5322501" y="1676800"/>
            <a:ext cx="2024100" cy="3249000"/>
          </a:xfrm>
          <a:prstGeom prst="rect">
            <a:avLst/>
          </a:prstGeom>
        </p:spPr>
        <p:txBody>
          <a:bodyPr spcFirstLastPara="1" wrap="square" lIns="91425" tIns="91425" rIns="91425" bIns="91425" anchor="t" anchorCtr="0"/>
          <a:lstStyle>
            <a:lvl1pPr marL="457200" lvl="0" indent="-330200" rtl="0">
              <a:spcBef>
                <a:spcPts val="0"/>
              </a:spcBef>
              <a:spcAft>
                <a:spcPts val="0"/>
              </a:spcAft>
              <a:buSzPts val="1600"/>
              <a:buChar char="●"/>
              <a:defRPr sz="1600"/>
            </a:lvl1pPr>
            <a:lvl2pPr marL="914400" lvl="1" indent="-330200" rtl="0">
              <a:spcBef>
                <a:spcPts val="1600"/>
              </a:spcBef>
              <a:spcAft>
                <a:spcPts val="0"/>
              </a:spcAft>
              <a:buSzPts val="1600"/>
              <a:buChar char="○"/>
              <a:defRPr sz="1600"/>
            </a:lvl2pPr>
            <a:lvl3pPr marL="1371600" lvl="2" indent="-330200" rtl="0">
              <a:spcBef>
                <a:spcPts val="1600"/>
              </a:spcBef>
              <a:spcAft>
                <a:spcPts val="0"/>
              </a:spcAft>
              <a:buSzPts val="1600"/>
              <a:buChar char="■"/>
              <a:defRPr sz="1600"/>
            </a:lvl3pPr>
            <a:lvl4pPr marL="1828800" lvl="3" indent="-330200" rtl="0">
              <a:spcBef>
                <a:spcPts val="1600"/>
              </a:spcBef>
              <a:spcAft>
                <a:spcPts val="0"/>
              </a:spcAft>
              <a:buSzPts val="1600"/>
              <a:buChar char="●"/>
              <a:defRPr sz="1600"/>
            </a:lvl4pPr>
            <a:lvl5pPr marL="2286000" lvl="4" indent="-330200" rtl="0">
              <a:spcBef>
                <a:spcPts val="1600"/>
              </a:spcBef>
              <a:spcAft>
                <a:spcPts val="0"/>
              </a:spcAft>
              <a:buSzPts val="1600"/>
              <a:buChar char="○"/>
              <a:defRPr sz="1600"/>
            </a:lvl5pPr>
            <a:lvl6pPr marL="2743200" lvl="5" indent="-330200" rtl="0">
              <a:spcBef>
                <a:spcPts val="1600"/>
              </a:spcBef>
              <a:spcAft>
                <a:spcPts val="0"/>
              </a:spcAft>
              <a:buSzPts val="1600"/>
              <a:buChar char="■"/>
              <a:defRPr sz="1600"/>
            </a:lvl6pPr>
            <a:lvl7pPr marL="3200400" lvl="6" indent="-330200" rtl="0">
              <a:spcBef>
                <a:spcPts val="1600"/>
              </a:spcBef>
              <a:spcAft>
                <a:spcPts val="0"/>
              </a:spcAft>
              <a:buSzPts val="1600"/>
              <a:buChar char="●"/>
              <a:defRPr sz="1600"/>
            </a:lvl7pPr>
            <a:lvl8pPr marL="3657600" lvl="7" indent="-330200" rtl="0">
              <a:spcBef>
                <a:spcPts val="1600"/>
              </a:spcBef>
              <a:spcAft>
                <a:spcPts val="0"/>
              </a:spcAft>
              <a:buSzPts val="1600"/>
              <a:buChar char="○"/>
              <a:defRPr sz="1600"/>
            </a:lvl8pPr>
            <a:lvl9pPr marL="4114800" lvl="8" indent="-330200" rtl="0">
              <a:spcBef>
                <a:spcPts val="1600"/>
              </a:spcBef>
              <a:spcAft>
                <a:spcPts val="1600"/>
              </a:spcAft>
              <a:buSzPts val="1600"/>
              <a:buChar char="■"/>
              <a:defRPr sz="1600"/>
            </a:lvl9pPr>
          </a:lstStyle>
          <a:p>
            <a:endParaRPr/>
          </a:p>
        </p:txBody>
      </p:sp>
      <p:grpSp>
        <p:nvGrpSpPr>
          <p:cNvPr id="67" name="Google Shape;67;p14"/>
          <p:cNvGrpSpPr/>
          <p:nvPr/>
        </p:nvGrpSpPr>
        <p:grpSpPr>
          <a:xfrm>
            <a:off x="7395202" y="-6"/>
            <a:ext cx="1748884" cy="4013021"/>
            <a:chOff x="7395202" y="-6"/>
            <a:chExt cx="1748884" cy="4013021"/>
          </a:xfrm>
        </p:grpSpPr>
        <p:sp>
          <p:nvSpPr>
            <p:cNvPr id="68" name="Google Shape;68;p14"/>
            <p:cNvSpPr/>
            <p:nvPr/>
          </p:nvSpPr>
          <p:spPr>
            <a:xfrm rot="5400000" flipH="1">
              <a:off x="7471942" y="406044"/>
              <a:ext cx="2078100" cy="1266000"/>
            </a:xfrm>
            <a:prstGeom prst="parallelogram">
              <a:avLst>
                <a:gd name="adj" fmla="val 81897"/>
              </a:avLst>
            </a:prstGeom>
            <a:gradFill>
              <a:gsLst>
                <a:gs pos="0">
                  <a:srgbClr val="CC3399"/>
                </a:gs>
                <a:gs pos="100000">
                  <a:srgbClr val="6699FF"/>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9" name="Google Shape;69;p14"/>
            <p:cNvSpPr/>
            <p:nvPr/>
          </p:nvSpPr>
          <p:spPr>
            <a:xfrm rot="5400000" flipH="1">
              <a:off x="7072800" y="1666234"/>
              <a:ext cx="2574300" cy="1568100"/>
            </a:xfrm>
            <a:prstGeom prst="parallelogram">
              <a:avLst>
                <a:gd name="adj" fmla="val 81897"/>
              </a:avLst>
            </a:prstGeom>
            <a:gradFill>
              <a:gsLst>
                <a:gs pos="0">
                  <a:srgbClr val="33CCCC"/>
                </a:gs>
                <a:gs pos="100000">
                  <a:srgbClr val="66FF33"/>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0" name="Google Shape;70;p14"/>
            <p:cNvSpPr/>
            <p:nvPr/>
          </p:nvSpPr>
          <p:spPr>
            <a:xfrm rot="-5400000">
              <a:off x="8020587" y="2718092"/>
              <a:ext cx="1396200" cy="850800"/>
            </a:xfrm>
            <a:prstGeom prst="parallelogram">
              <a:avLst>
                <a:gd name="adj" fmla="val 81897"/>
              </a:avLst>
            </a:prstGeom>
            <a:gradFill>
              <a:gsLst>
                <a:gs pos="0">
                  <a:srgbClr val="FF0066"/>
                </a:gs>
                <a:gs pos="100000">
                  <a:srgbClr val="FF9900"/>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1" name="Google Shape;71;p14"/>
            <p:cNvSpPr/>
            <p:nvPr/>
          </p:nvSpPr>
          <p:spPr>
            <a:xfrm rot="-5400000">
              <a:off x="7178152" y="542730"/>
              <a:ext cx="1110900" cy="676800"/>
            </a:xfrm>
            <a:prstGeom prst="parallelogram">
              <a:avLst>
                <a:gd name="adj" fmla="val 81897"/>
              </a:avLst>
            </a:prstGeom>
            <a:solidFill>
              <a:srgbClr val="FFFFFF">
                <a:alpha val="14229"/>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2" name="Google Shape;72;p14"/>
            <p:cNvSpPr/>
            <p:nvPr/>
          </p:nvSpPr>
          <p:spPr>
            <a:xfrm rot="-5400000" flipH="1">
              <a:off x="8242801" y="3381815"/>
              <a:ext cx="784500" cy="477900"/>
            </a:xfrm>
            <a:prstGeom prst="parallelogram">
              <a:avLst>
                <a:gd name="adj" fmla="val 81897"/>
              </a:avLst>
            </a:prstGeom>
            <a:solidFill>
              <a:srgbClr val="0066FF">
                <a:alpha val="226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73" name="Google Shape;73;p14"/>
          <p:cNvGrpSpPr/>
          <p:nvPr/>
        </p:nvGrpSpPr>
        <p:grpSpPr>
          <a:xfrm>
            <a:off x="3" y="2738679"/>
            <a:ext cx="722480" cy="2404814"/>
            <a:chOff x="3" y="2750304"/>
            <a:chExt cx="722480" cy="2404814"/>
          </a:xfrm>
        </p:grpSpPr>
        <p:sp>
          <p:nvSpPr>
            <p:cNvPr id="74" name="Google Shape;74;p14"/>
            <p:cNvSpPr/>
            <p:nvPr/>
          </p:nvSpPr>
          <p:spPr>
            <a:xfrm rot="5400000" flipH="1">
              <a:off x="-231667" y="3341328"/>
              <a:ext cx="1185900" cy="722400"/>
            </a:xfrm>
            <a:prstGeom prst="parallelogram">
              <a:avLst>
                <a:gd name="adj" fmla="val 81897"/>
              </a:avLst>
            </a:prstGeom>
            <a:gradFill>
              <a:gsLst>
                <a:gs pos="0">
                  <a:srgbClr val="CC3399"/>
                </a:gs>
                <a:gs pos="100000">
                  <a:srgbClr val="6699FF"/>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5" name="Google Shape;75;p14"/>
            <p:cNvSpPr/>
            <p:nvPr/>
          </p:nvSpPr>
          <p:spPr>
            <a:xfrm rot="5400000">
              <a:off x="-158106" y="3063820"/>
              <a:ext cx="808800" cy="492300"/>
            </a:xfrm>
            <a:prstGeom prst="parallelogram">
              <a:avLst>
                <a:gd name="adj" fmla="val 81897"/>
              </a:avLst>
            </a:prstGeom>
            <a:gradFill>
              <a:gsLst>
                <a:gs pos="0">
                  <a:srgbClr val="33CCCC"/>
                </a:gs>
                <a:gs pos="100000">
                  <a:srgbClr val="66FF33"/>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6" name="Google Shape;76;p14"/>
            <p:cNvSpPr/>
            <p:nvPr/>
          </p:nvSpPr>
          <p:spPr>
            <a:xfrm rot="-5400000" flipH="1">
              <a:off x="-173395" y="4440518"/>
              <a:ext cx="888000" cy="541200"/>
            </a:xfrm>
            <a:prstGeom prst="parallelogram">
              <a:avLst>
                <a:gd name="adj" fmla="val 81897"/>
              </a:avLst>
            </a:prstGeom>
            <a:gradFill>
              <a:gsLst>
                <a:gs pos="0">
                  <a:srgbClr val="FF0066"/>
                </a:gs>
                <a:gs pos="100000">
                  <a:srgbClr val="FF9900"/>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7" name="Google Shape;77;p14"/>
            <p:cNvSpPr/>
            <p:nvPr/>
          </p:nvSpPr>
          <p:spPr>
            <a:xfrm rot="-5400000">
              <a:off x="-120147" y="2870454"/>
              <a:ext cx="614700" cy="374400"/>
            </a:xfrm>
            <a:prstGeom prst="parallelogram">
              <a:avLst>
                <a:gd name="adj" fmla="val 81897"/>
              </a:avLst>
            </a:prstGeom>
            <a:solidFill>
              <a:srgbClr val="FFFFFF">
                <a:alpha val="14229"/>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8" name="Google Shape;78;p14"/>
            <p:cNvSpPr/>
            <p:nvPr/>
          </p:nvSpPr>
          <p:spPr>
            <a:xfrm rot="-5400000" flipH="1">
              <a:off x="228056" y="4058304"/>
              <a:ext cx="614400" cy="374400"/>
            </a:xfrm>
            <a:prstGeom prst="parallelogram">
              <a:avLst>
                <a:gd name="adj" fmla="val 81897"/>
              </a:avLst>
            </a:prstGeom>
            <a:solidFill>
              <a:srgbClr val="0066FF">
                <a:alpha val="226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sp>
        <p:nvSpPr>
          <p:cNvPr id="79" name="Google Shape;79;p14"/>
          <p:cNvSpPr txBox="1">
            <a:spLocks noGrp="1"/>
          </p:cNvSpPr>
          <p:nvPr>
            <p:ph type="sldNum" idx="12"/>
          </p:nvPr>
        </p:nvSpPr>
        <p:spPr>
          <a:xfrm>
            <a:off x="8556775" y="4812625"/>
            <a:ext cx="587100" cy="3309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green gradient">
  <p:cSld name="BLANK_2">
    <p:spTree>
      <p:nvGrpSpPr>
        <p:cNvPr id="1" name="Shape 80"/>
        <p:cNvGrpSpPr/>
        <p:nvPr/>
      </p:nvGrpSpPr>
      <p:grpSpPr>
        <a:xfrm>
          <a:off x="0" y="0"/>
          <a:ext cx="0" cy="0"/>
          <a:chOff x="0" y="0"/>
          <a:chExt cx="0" cy="0"/>
        </a:xfrm>
      </p:grpSpPr>
      <p:sp>
        <p:nvSpPr>
          <p:cNvPr id="81" name="Google Shape;81;p15"/>
          <p:cNvSpPr/>
          <p:nvPr/>
        </p:nvSpPr>
        <p:spPr>
          <a:xfrm rot="5400000" flipH="1">
            <a:off x="7987926" y="280753"/>
            <a:ext cx="1436700" cy="875400"/>
          </a:xfrm>
          <a:prstGeom prst="parallelogram">
            <a:avLst>
              <a:gd name="adj" fmla="val 81897"/>
            </a:avLst>
          </a:prstGeom>
          <a:solidFill>
            <a:srgbClr val="FFFFFF">
              <a:alpha val="488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2" name="Google Shape;82;p15"/>
          <p:cNvSpPr/>
          <p:nvPr/>
        </p:nvSpPr>
        <p:spPr>
          <a:xfrm rot="5400000" flipH="1">
            <a:off x="7711932" y="1152020"/>
            <a:ext cx="1779900" cy="1084200"/>
          </a:xfrm>
          <a:prstGeom prst="parallelogram">
            <a:avLst>
              <a:gd name="adj" fmla="val 81897"/>
            </a:avLst>
          </a:prstGeom>
          <a:solidFill>
            <a:srgbClr val="FFFFFF">
              <a:alpha val="488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3" name="Google Shape;83;p15"/>
          <p:cNvSpPr/>
          <p:nvPr/>
        </p:nvSpPr>
        <p:spPr>
          <a:xfrm rot="-5400000">
            <a:off x="8367248" y="1879235"/>
            <a:ext cx="965400" cy="588300"/>
          </a:xfrm>
          <a:prstGeom prst="parallelogram">
            <a:avLst>
              <a:gd name="adj" fmla="val 81897"/>
            </a:avLst>
          </a:prstGeom>
          <a:solidFill>
            <a:srgbClr val="0066FF">
              <a:alpha val="226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4" name="Google Shape;84;p15"/>
          <p:cNvSpPr/>
          <p:nvPr/>
        </p:nvSpPr>
        <p:spPr>
          <a:xfrm rot="-5400000">
            <a:off x="7784863" y="375260"/>
            <a:ext cx="768000" cy="468000"/>
          </a:xfrm>
          <a:prstGeom prst="parallelogram">
            <a:avLst>
              <a:gd name="adj" fmla="val 81897"/>
            </a:avLst>
          </a:prstGeom>
          <a:solidFill>
            <a:srgbClr val="0066FF">
              <a:alpha val="226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5" name="Google Shape;85;p15"/>
          <p:cNvSpPr/>
          <p:nvPr/>
        </p:nvSpPr>
        <p:spPr>
          <a:xfrm rot="-5400000" flipH="1">
            <a:off x="8520834" y="2338254"/>
            <a:ext cx="542400" cy="330300"/>
          </a:xfrm>
          <a:prstGeom prst="parallelogram">
            <a:avLst>
              <a:gd name="adj" fmla="val 81897"/>
            </a:avLst>
          </a:prstGeom>
          <a:solidFill>
            <a:srgbClr val="FFFFFF">
              <a:alpha val="488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6" name="Google Shape;86;p15"/>
          <p:cNvSpPr/>
          <p:nvPr/>
        </p:nvSpPr>
        <p:spPr>
          <a:xfrm rot="5400000" flipH="1">
            <a:off x="-280517" y="2947924"/>
            <a:ext cx="1435800" cy="874500"/>
          </a:xfrm>
          <a:prstGeom prst="parallelogram">
            <a:avLst>
              <a:gd name="adj" fmla="val 81897"/>
            </a:avLst>
          </a:prstGeom>
          <a:solidFill>
            <a:srgbClr val="FFFFFF">
              <a:alpha val="488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7" name="Google Shape;87;p15"/>
          <p:cNvSpPr/>
          <p:nvPr/>
        </p:nvSpPr>
        <p:spPr>
          <a:xfrm rot="5400000">
            <a:off x="-191502" y="2612001"/>
            <a:ext cx="979200" cy="596100"/>
          </a:xfrm>
          <a:prstGeom prst="parallelogram">
            <a:avLst>
              <a:gd name="adj" fmla="val 81897"/>
            </a:avLst>
          </a:prstGeom>
          <a:solidFill>
            <a:srgbClr val="FFFFFF">
              <a:alpha val="488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8" name="Google Shape;88;p15"/>
          <p:cNvSpPr/>
          <p:nvPr/>
        </p:nvSpPr>
        <p:spPr>
          <a:xfrm rot="-5400000" flipH="1">
            <a:off x="-209848" y="4278591"/>
            <a:ext cx="1074900" cy="655200"/>
          </a:xfrm>
          <a:prstGeom prst="parallelogram">
            <a:avLst>
              <a:gd name="adj" fmla="val 81897"/>
            </a:avLst>
          </a:prstGeom>
          <a:solidFill>
            <a:srgbClr val="FFFFFF">
              <a:alpha val="488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9" name="Google Shape;89;p15"/>
          <p:cNvSpPr/>
          <p:nvPr/>
        </p:nvSpPr>
        <p:spPr>
          <a:xfrm rot="-5400000">
            <a:off x="-145501" y="2377842"/>
            <a:ext cx="744300" cy="453300"/>
          </a:xfrm>
          <a:prstGeom prst="parallelogram">
            <a:avLst>
              <a:gd name="adj" fmla="val 81897"/>
            </a:avLst>
          </a:prstGeom>
          <a:solidFill>
            <a:srgbClr val="0066FF">
              <a:alpha val="226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0" name="Google Shape;90;p15"/>
          <p:cNvSpPr/>
          <p:nvPr/>
        </p:nvSpPr>
        <p:spPr>
          <a:xfrm rot="-5400000" flipH="1">
            <a:off x="276152" y="3815879"/>
            <a:ext cx="743700" cy="453300"/>
          </a:xfrm>
          <a:prstGeom prst="parallelogram">
            <a:avLst>
              <a:gd name="adj" fmla="val 81897"/>
            </a:avLst>
          </a:prstGeom>
          <a:solidFill>
            <a:srgbClr val="0066FF">
              <a:alpha val="226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1" name="Google Shape;91;p15"/>
          <p:cNvSpPr txBox="1">
            <a:spLocks noGrp="1"/>
          </p:cNvSpPr>
          <p:nvPr>
            <p:ph type="sldNum" idx="12"/>
          </p:nvPr>
        </p:nvSpPr>
        <p:spPr>
          <a:xfrm>
            <a:off x="8556775" y="4812625"/>
            <a:ext cx="587100" cy="3309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ubtitle">
  <p:cSld name="TITLE_1_1">
    <p:spTree>
      <p:nvGrpSpPr>
        <p:cNvPr id="1" name="Shape 92"/>
        <p:cNvGrpSpPr/>
        <p:nvPr/>
      </p:nvGrpSpPr>
      <p:grpSpPr>
        <a:xfrm>
          <a:off x="0" y="0"/>
          <a:ext cx="0" cy="0"/>
          <a:chOff x="0" y="0"/>
          <a:chExt cx="0" cy="0"/>
        </a:xfrm>
      </p:grpSpPr>
      <p:sp>
        <p:nvSpPr>
          <p:cNvPr id="93" name="Google Shape;93;p16"/>
          <p:cNvSpPr txBox="1">
            <a:spLocks noGrp="1"/>
          </p:cNvSpPr>
          <p:nvPr>
            <p:ph type="ctrTitle"/>
          </p:nvPr>
        </p:nvSpPr>
        <p:spPr>
          <a:xfrm>
            <a:off x="2647900" y="1659550"/>
            <a:ext cx="3848100" cy="1159800"/>
          </a:xfrm>
          <a:prstGeom prst="rect">
            <a:avLst/>
          </a:prstGeom>
        </p:spPr>
        <p:txBody>
          <a:bodyPr spcFirstLastPara="1" wrap="square" lIns="91425" tIns="91425" rIns="91425" bIns="91425" anchor="t" anchorCtr="0"/>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94" name="Google Shape;94;p16"/>
          <p:cNvSpPr txBox="1">
            <a:spLocks noGrp="1"/>
          </p:cNvSpPr>
          <p:nvPr>
            <p:ph type="subTitle" idx="1"/>
          </p:nvPr>
        </p:nvSpPr>
        <p:spPr>
          <a:xfrm>
            <a:off x="2647975" y="2763850"/>
            <a:ext cx="3848100" cy="784800"/>
          </a:xfrm>
          <a:prstGeom prst="rect">
            <a:avLst/>
          </a:prstGeom>
        </p:spPr>
        <p:txBody>
          <a:bodyPr spcFirstLastPara="1" wrap="square" lIns="91425" tIns="91425" rIns="91425" bIns="91425" anchor="t" anchorCtr="0"/>
          <a:lstStyle>
            <a:lvl1pPr lvl="0" algn="ctr" rtl="0">
              <a:spcBef>
                <a:spcPts val="0"/>
              </a:spcBef>
              <a:spcAft>
                <a:spcPts val="0"/>
              </a:spcAft>
              <a:buClr>
                <a:srgbClr val="33CCFF"/>
              </a:buClr>
              <a:buSzPts val="1800"/>
              <a:buNone/>
              <a:defRPr sz="1800">
                <a:solidFill>
                  <a:srgbClr val="33CCFF"/>
                </a:solidFill>
              </a:defRPr>
            </a:lvl1pPr>
            <a:lvl2pPr lvl="1" algn="ctr" rtl="0">
              <a:spcBef>
                <a:spcPts val="1600"/>
              </a:spcBef>
              <a:spcAft>
                <a:spcPts val="0"/>
              </a:spcAft>
              <a:buClr>
                <a:srgbClr val="33CCFF"/>
              </a:buClr>
              <a:buSzPts val="1800"/>
              <a:buNone/>
              <a:defRPr sz="1800">
                <a:solidFill>
                  <a:srgbClr val="33CCFF"/>
                </a:solidFill>
              </a:defRPr>
            </a:lvl2pPr>
            <a:lvl3pPr lvl="2" algn="ctr" rtl="0">
              <a:spcBef>
                <a:spcPts val="1600"/>
              </a:spcBef>
              <a:spcAft>
                <a:spcPts val="0"/>
              </a:spcAft>
              <a:buClr>
                <a:srgbClr val="33CCFF"/>
              </a:buClr>
              <a:buSzPts val="1800"/>
              <a:buNone/>
              <a:defRPr sz="1800">
                <a:solidFill>
                  <a:srgbClr val="33CCFF"/>
                </a:solidFill>
              </a:defRPr>
            </a:lvl3pPr>
            <a:lvl4pPr lvl="3" algn="ctr" rtl="0">
              <a:spcBef>
                <a:spcPts val="1600"/>
              </a:spcBef>
              <a:spcAft>
                <a:spcPts val="0"/>
              </a:spcAft>
              <a:buClr>
                <a:srgbClr val="33CCFF"/>
              </a:buClr>
              <a:buSzPts val="1800"/>
              <a:buNone/>
              <a:defRPr sz="1800">
                <a:solidFill>
                  <a:srgbClr val="33CCFF"/>
                </a:solidFill>
              </a:defRPr>
            </a:lvl4pPr>
            <a:lvl5pPr lvl="4" algn="ctr" rtl="0">
              <a:spcBef>
                <a:spcPts val="1600"/>
              </a:spcBef>
              <a:spcAft>
                <a:spcPts val="0"/>
              </a:spcAft>
              <a:buClr>
                <a:srgbClr val="33CCFF"/>
              </a:buClr>
              <a:buSzPts val="1800"/>
              <a:buNone/>
              <a:defRPr sz="1800">
                <a:solidFill>
                  <a:srgbClr val="33CCFF"/>
                </a:solidFill>
              </a:defRPr>
            </a:lvl5pPr>
            <a:lvl6pPr lvl="5" algn="ctr" rtl="0">
              <a:spcBef>
                <a:spcPts val="1600"/>
              </a:spcBef>
              <a:spcAft>
                <a:spcPts val="0"/>
              </a:spcAft>
              <a:buClr>
                <a:srgbClr val="33CCFF"/>
              </a:buClr>
              <a:buSzPts val="1800"/>
              <a:buNone/>
              <a:defRPr sz="1800">
                <a:solidFill>
                  <a:srgbClr val="33CCFF"/>
                </a:solidFill>
              </a:defRPr>
            </a:lvl6pPr>
            <a:lvl7pPr lvl="6" algn="ctr" rtl="0">
              <a:spcBef>
                <a:spcPts val="1600"/>
              </a:spcBef>
              <a:spcAft>
                <a:spcPts val="0"/>
              </a:spcAft>
              <a:buClr>
                <a:srgbClr val="33CCFF"/>
              </a:buClr>
              <a:buSzPts val="1800"/>
              <a:buNone/>
              <a:defRPr sz="1800">
                <a:solidFill>
                  <a:srgbClr val="33CCFF"/>
                </a:solidFill>
              </a:defRPr>
            </a:lvl7pPr>
            <a:lvl8pPr lvl="7" algn="ctr" rtl="0">
              <a:spcBef>
                <a:spcPts val="1600"/>
              </a:spcBef>
              <a:spcAft>
                <a:spcPts val="0"/>
              </a:spcAft>
              <a:buClr>
                <a:srgbClr val="33CCFF"/>
              </a:buClr>
              <a:buSzPts val="1800"/>
              <a:buNone/>
              <a:defRPr sz="1800">
                <a:solidFill>
                  <a:srgbClr val="33CCFF"/>
                </a:solidFill>
              </a:defRPr>
            </a:lvl8pPr>
            <a:lvl9pPr lvl="8" algn="ctr" rtl="0">
              <a:spcBef>
                <a:spcPts val="1600"/>
              </a:spcBef>
              <a:spcAft>
                <a:spcPts val="1600"/>
              </a:spcAft>
              <a:buClr>
                <a:srgbClr val="33CCFF"/>
              </a:buClr>
              <a:buSzPts val="1800"/>
              <a:buNone/>
              <a:defRPr sz="1800">
                <a:solidFill>
                  <a:srgbClr val="33CCFF"/>
                </a:solidFill>
              </a:defRPr>
            </a:lvl9pPr>
          </a:lstStyle>
          <a:p>
            <a:endParaRPr/>
          </a:p>
        </p:txBody>
      </p:sp>
      <p:sp>
        <p:nvSpPr>
          <p:cNvPr id="95" name="Google Shape;95;p16"/>
          <p:cNvSpPr/>
          <p:nvPr/>
        </p:nvSpPr>
        <p:spPr>
          <a:xfrm rot="5400000" flipH="1">
            <a:off x="6177275" y="-42337"/>
            <a:ext cx="3688200" cy="2246100"/>
          </a:xfrm>
          <a:prstGeom prst="parallelogram">
            <a:avLst>
              <a:gd name="adj" fmla="val 81897"/>
            </a:avLst>
          </a:prstGeom>
          <a:gradFill>
            <a:gsLst>
              <a:gs pos="0">
                <a:srgbClr val="33CCCC"/>
              </a:gs>
              <a:gs pos="100000">
                <a:srgbClr val="66FF33"/>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6" name="Google Shape;96;p16"/>
          <p:cNvSpPr/>
          <p:nvPr/>
        </p:nvSpPr>
        <p:spPr>
          <a:xfrm rot="5400000" flipH="1">
            <a:off x="-698074" y="3247200"/>
            <a:ext cx="3573900" cy="2177100"/>
          </a:xfrm>
          <a:prstGeom prst="parallelogram">
            <a:avLst>
              <a:gd name="adj" fmla="val 81897"/>
            </a:avLst>
          </a:prstGeom>
          <a:gradFill>
            <a:gsLst>
              <a:gs pos="0">
                <a:srgbClr val="CC3399"/>
              </a:gs>
              <a:gs pos="100000">
                <a:srgbClr val="6699FF"/>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7" name="Google Shape;97;p16"/>
          <p:cNvSpPr/>
          <p:nvPr/>
        </p:nvSpPr>
        <p:spPr>
          <a:xfrm rot="-5400000" flipH="1">
            <a:off x="-428544" y="2831032"/>
            <a:ext cx="2195100" cy="1338000"/>
          </a:xfrm>
          <a:prstGeom prst="parallelogram">
            <a:avLst>
              <a:gd name="adj" fmla="val 81897"/>
            </a:avLst>
          </a:prstGeom>
          <a:gradFill>
            <a:gsLst>
              <a:gs pos="0">
                <a:srgbClr val="FF0066"/>
              </a:gs>
              <a:gs pos="100000">
                <a:srgbClr val="FF9900"/>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8" name="Google Shape;98;p16"/>
          <p:cNvSpPr/>
          <p:nvPr/>
        </p:nvSpPr>
        <p:spPr>
          <a:xfrm rot="-5400000" flipH="1">
            <a:off x="563748" y="2068298"/>
            <a:ext cx="1518900" cy="925500"/>
          </a:xfrm>
          <a:prstGeom prst="parallelogram">
            <a:avLst>
              <a:gd name="adj" fmla="val 81897"/>
            </a:avLst>
          </a:prstGeom>
          <a:solidFill>
            <a:srgbClr val="0066FF">
              <a:alpha val="226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9" name="Google Shape;99;p16"/>
          <p:cNvSpPr/>
          <p:nvPr/>
        </p:nvSpPr>
        <p:spPr>
          <a:xfrm rot="5400000">
            <a:off x="-253698" y="2260564"/>
            <a:ext cx="1297200" cy="789900"/>
          </a:xfrm>
          <a:prstGeom prst="parallelogram">
            <a:avLst>
              <a:gd name="adj" fmla="val 81897"/>
            </a:avLst>
          </a:prstGeom>
          <a:gradFill>
            <a:gsLst>
              <a:gs pos="0">
                <a:srgbClr val="33CCCC"/>
              </a:gs>
              <a:gs pos="100000">
                <a:srgbClr val="66FF33"/>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0" name="Google Shape;100;p16"/>
          <p:cNvSpPr/>
          <p:nvPr/>
        </p:nvSpPr>
        <p:spPr>
          <a:xfrm rot="-5400000">
            <a:off x="-192598" y="1950593"/>
            <a:ext cx="985800" cy="600600"/>
          </a:xfrm>
          <a:prstGeom prst="parallelogram">
            <a:avLst>
              <a:gd name="adj" fmla="val 81897"/>
            </a:avLst>
          </a:prstGeom>
          <a:solidFill>
            <a:srgbClr val="FFFFFF">
              <a:alpha val="14229"/>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1" name="Google Shape;101;p16"/>
          <p:cNvSpPr/>
          <p:nvPr/>
        </p:nvSpPr>
        <p:spPr>
          <a:xfrm rot="5400000" flipH="1">
            <a:off x="7217675" y="1270025"/>
            <a:ext cx="2394600" cy="1458900"/>
          </a:xfrm>
          <a:prstGeom prst="parallelogram">
            <a:avLst>
              <a:gd name="adj" fmla="val 81897"/>
            </a:avLst>
          </a:prstGeom>
          <a:gradFill>
            <a:gsLst>
              <a:gs pos="0">
                <a:srgbClr val="CC3399"/>
              </a:gs>
              <a:gs pos="100000">
                <a:srgbClr val="6699FF"/>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2" name="Google Shape;102;p16"/>
          <p:cNvSpPr/>
          <p:nvPr/>
        </p:nvSpPr>
        <p:spPr>
          <a:xfrm rot="-5400000">
            <a:off x="7922499" y="2744289"/>
            <a:ext cx="1518600" cy="925500"/>
          </a:xfrm>
          <a:prstGeom prst="parallelogram">
            <a:avLst>
              <a:gd name="adj" fmla="val 81897"/>
            </a:avLst>
          </a:prstGeom>
          <a:gradFill>
            <a:gsLst>
              <a:gs pos="0">
                <a:srgbClr val="FF0066"/>
              </a:gs>
              <a:gs pos="100000">
                <a:srgbClr val="FF9900"/>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3" name="Google Shape;103;p16"/>
          <p:cNvSpPr/>
          <p:nvPr/>
        </p:nvSpPr>
        <p:spPr>
          <a:xfrm rot="-5400000" flipH="1">
            <a:off x="7315902" y="2802275"/>
            <a:ext cx="1027800" cy="626100"/>
          </a:xfrm>
          <a:prstGeom prst="parallelogram">
            <a:avLst>
              <a:gd name="adj" fmla="val 81897"/>
            </a:avLst>
          </a:prstGeom>
          <a:solidFill>
            <a:srgbClr val="FFFFFF">
              <a:alpha val="14229"/>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4" name="Google Shape;104;p16"/>
          <p:cNvSpPr/>
          <p:nvPr/>
        </p:nvSpPr>
        <p:spPr>
          <a:xfrm rot="-5400000" flipH="1">
            <a:off x="6337825" y="578875"/>
            <a:ext cx="1520100" cy="926100"/>
          </a:xfrm>
          <a:prstGeom prst="parallelogram">
            <a:avLst>
              <a:gd name="adj" fmla="val 81897"/>
            </a:avLst>
          </a:prstGeom>
          <a:solidFill>
            <a:srgbClr val="0066FF">
              <a:alpha val="226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Quote">
  <p:cSld name="TITLE_1_1_1">
    <p:spTree>
      <p:nvGrpSpPr>
        <p:cNvPr id="1" name="Shape 105"/>
        <p:cNvGrpSpPr/>
        <p:nvPr/>
      </p:nvGrpSpPr>
      <p:grpSpPr>
        <a:xfrm>
          <a:off x="0" y="0"/>
          <a:ext cx="0" cy="0"/>
          <a:chOff x="0" y="0"/>
          <a:chExt cx="0" cy="0"/>
        </a:xfrm>
      </p:grpSpPr>
      <p:sp>
        <p:nvSpPr>
          <p:cNvPr id="106" name="Google Shape;106;p17"/>
          <p:cNvSpPr txBox="1">
            <a:spLocks noGrp="1"/>
          </p:cNvSpPr>
          <p:nvPr>
            <p:ph type="body" idx="1"/>
          </p:nvPr>
        </p:nvSpPr>
        <p:spPr>
          <a:xfrm>
            <a:off x="2225675" y="2161800"/>
            <a:ext cx="4692600" cy="819900"/>
          </a:xfrm>
          <a:prstGeom prst="rect">
            <a:avLst/>
          </a:prstGeom>
        </p:spPr>
        <p:txBody>
          <a:bodyPr spcFirstLastPara="1" wrap="square" lIns="91425" tIns="91425" rIns="91425" bIns="91425" anchor="ctr" anchorCtr="0"/>
          <a:lstStyle>
            <a:lvl1pPr marL="457200" lvl="0" indent="-342900" algn="ctr" rtl="0">
              <a:spcBef>
                <a:spcPts val="0"/>
              </a:spcBef>
              <a:spcAft>
                <a:spcPts val="0"/>
              </a:spcAft>
              <a:buSzPts val="1800"/>
              <a:buChar char="●"/>
              <a:defRPr b="1" i="1"/>
            </a:lvl1pPr>
            <a:lvl2pPr marL="914400" lvl="1" indent="-317500" algn="ctr" rtl="0">
              <a:spcBef>
                <a:spcPts val="1600"/>
              </a:spcBef>
              <a:spcAft>
                <a:spcPts val="0"/>
              </a:spcAft>
              <a:buSzPts val="1400"/>
              <a:buChar char="○"/>
              <a:defRPr b="1" i="1"/>
            </a:lvl2pPr>
            <a:lvl3pPr marL="1371600" lvl="2" indent="-317500" algn="ctr" rtl="0">
              <a:spcBef>
                <a:spcPts val="1600"/>
              </a:spcBef>
              <a:spcAft>
                <a:spcPts val="0"/>
              </a:spcAft>
              <a:buSzPts val="1400"/>
              <a:buChar char="■"/>
              <a:defRPr b="1" i="1"/>
            </a:lvl3pPr>
            <a:lvl4pPr marL="1828800" lvl="3" indent="-317500" algn="ctr" rtl="0">
              <a:spcBef>
                <a:spcPts val="1600"/>
              </a:spcBef>
              <a:spcAft>
                <a:spcPts val="0"/>
              </a:spcAft>
              <a:buSzPts val="1400"/>
              <a:buChar char="●"/>
              <a:defRPr b="1" i="1"/>
            </a:lvl4pPr>
            <a:lvl5pPr marL="2286000" lvl="4" indent="-317500" algn="ctr" rtl="0">
              <a:spcBef>
                <a:spcPts val="1600"/>
              </a:spcBef>
              <a:spcAft>
                <a:spcPts val="0"/>
              </a:spcAft>
              <a:buSzPts val="1400"/>
              <a:buChar char="○"/>
              <a:defRPr b="1" i="1"/>
            </a:lvl5pPr>
            <a:lvl6pPr marL="2743200" lvl="5" indent="-317500" algn="ctr" rtl="0">
              <a:spcBef>
                <a:spcPts val="1600"/>
              </a:spcBef>
              <a:spcAft>
                <a:spcPts val="0"/>
              </a:spcAft>
              <a:buSzPts val="1400"/>
              <a:buChar char="■"/>
              <a:defRPr b="1" i="1"/>
            </a:lvl6pPr>
            <a:lvl7pPr marL="3200400" lvl="6" indent="-317500" algn="ctr" rtl="0">
              <a:spcBef>
                <a:spcPts val="1600"/>
              </a:spcBef>
              <a:spcAft>
                <a:spcPts val="0"/>
              </a:spcAft>
              <a:buSzPts val="1400"/>
              <a:buChar char="●"/>
              <a:defRPr b="1" i="1"/>
            </a:lvl7pPr>
            <a:lvl8pPr marL="3657600" lvl="7" indent="-317500" algn="ctr" rtl="0">
              <a:spcBef>
                <a:spcPts val="1600"/>
              </a:spcBef>
              <a:spcAft>
                <a:spcPts val="0"/>
              </a:spcAft>
              <a:buSzPts val="1400"/>
              <a:buChar char="○"/>
              <a:defRPr b="1" i="1"/>
            </a:lvl8pPr>
            <a:lvl9pPr marL="4114800" lvl="8" indent="-317500" algn="ctr" rtl="0">
              <a:spcBef>
                <a:spcPts val="1600"/>
              </a:spcBef>
              <a:spcAft>
                <a:spcPts val="1600"/>
              </a:spcAft>
              <a:buSzPts val="1400"/>
              <a:buChar char="■"/>
              <a:defRPr b="1" i="1"/>
            </a:lvl9pPr>
          </a:lstStyle>
          <a:p>
            <a:endParaRPr/>
          </a:p>
        </p:txBody>
      </p:sp>
      <p:grpSp>
        <p:nvGrpSpPr>
          <p:cNvPr id="107" name="Google Shape;107;p17"/>
          <p:cNvGrpSpPr/>
          <p:nvPr/>
        </p:nvGrpSpPr>
        <p:grpSpPr>
          <a:xfrm>
            <a:off x="7395202" y="-6"/>
            <a:ext cx="1748884" cy="4013021"/>
            <a:chOff x="7395202" y="-6"/>
            <a:chExt cx="1748884" cy="4013021"/>
          </a:xfrm>
        </p:grpSpPr>
        <p:sp>
          <p:nvSpPr>
            <p:cNvPr id="108" name="Google Shape;108;p17"/>
            <p:cNvSpPr/>
            <p:nvPr/>
          </p:nvSpPr>
          <p:spPr>
            <a:xfrm rot="5400000" flipH="1">
              <a:off x="7471942" y="406044"/>
              <a:ext cx="2078100" cy="1266000"/>
            </a:xfrm>
            <a:prstGeom prst="parallelogram">
              <a:avLst>
                <a:gd name="adj" fmla="val 81897"/>
              </a:avLst>
            </a:prstGeom>
            <a:gradFill>
              <a:gsLst>
                <a:gs pos="0">
                  <a:srgbClr val="CC3399"/>
                </a:gs>
                <a:gs pos="100000">
                  <a:srgbClr val="6699FF"/>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9" name="Google Shape;109;p17"/>
            <p:cNvSpPr/>
            <p:nvPr/>
          </p:nvSpPr>
          <p:spPr>
            <a:xfrm rot="5400000" flipH="1">
              <a:off x="7072800" y="1666234"/>
              <a:ext cx="2574300" cy="1568100"/>
            </a:xfrm>
            <a:prstGeom prst="parallelogram">
              <a:avLst>
                <a:gd name="adj" fmla="val 81897"/>
              </a:avLst>
            </a:prstGeom>
            <a:gradFill>
              <a:gsLst>
                <a:gs pos="0">
                  <a:srgbClr val="33CCCC"/>
                </a:gs>
                <a:gs pos="100000">
                  <a:srgbClr val="66FF33"/>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0" name="Google Shape;110;p17"/>
            <p:cNvSpPr/>
            <p:nvPr/>
          </p:nvSpPr>
          <p:spPr>
            <a:xfrm rot="-5400000">
              <a:off x="8020587" y="2718092"/>
              <a:ext cx="1396200" cy="850800"/>
            </a:xfrm>
            <a:prstGeom prst="parallelogram">
              <a:avLst>
                <a:gd name="adj" fmla="val 81897"/>
              </a:avLst>
            </a:prstGeom>
            <a:gradFill>
              <a:gsLst>
                <a:gs pos="0">
                  <a:srgbClr val="FF0066"/>
                </a:gs>
                <a:gs pos="100000">
                  <a:srgbClr val="FF9900"/>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1" name="Google Shape;111;p17"/>
            <p:cNvSpPr/>
            <p:nvPr/>
          </p:nvSpPr>
          <p:spPr>
            <a:xfrm rot="-5400000">
              <a:off x="7178152" y="542730"/>
              <a:ext cx="1110900" cy="676800"/>
            </a:xfrm>
            <a:prstGeom prst="parallelogram">
              <a:avLst>
                <a:gd name="adj" fmla="val 81897"/>
              </a:avLst>
            </a:prstGeom>
            <a:solidFill>
              <a:srgbClr val="FFFFFF">
                <a:alpha val="14229"/>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2" name="Google Shape;112;p17"/>
            <p:cNvSpPr/>
            <p:nvPr/>
          </p:nvSpPr>
          <p:spPr>
            <a:xfrm rot="-5400000" flipH="1">
              <a:off x="8242801" y="3381815"/>
              <a:ext cx="784500" cy="477900"/>
            </a:xfrm>
            <a:prstGeom prst="parallelogram">
              <a:avLst>
                <a:gd name="adj" fmla="val 81897"/>
              </a:avLst>
            </a:prstGeom>
            <a:solidFill>
              <a:srgbClr val="0066FF">
                <a:alpha val="226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sp>
        <p:nvSpPr>
          <p:cNvPr id="113" name="Google Shape;113;p17"/>
          <p:cNvSpPr/>
          <p:nvPr/>
        </p:nvSpPr>
        <p:spPr>
          <a:xfrm rot="5400000" flipH="1">
            <a:off x="-479615" y="1845054"/>
            <a:ext cx="2455200" cy="1495800"/>
          </a:xfrm>
          <a:prstGeom prst="parallelogram">
            <a:avLst>
              <a:gd name="adj" fmla="val 81897"/>
            </a:avLst>
          </a:prstGeom>
          <a:gradFill>
            <a:gsLst>
              <a:gs pos="0">
                <a:srgbClr val="CC3399"/>
              </a:gs>
              <a:gs pos="100000">
                <a:srgbClr val="6699FF"/>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4" name="Google Shape;114;p17"/>
          <p:cNvSpPr/>
          <p:nvPr/>
        </p:nvSpPr>
        <p:spPr>
          <a:xfrm rot="5400000">
            <a:off x="-262152" y="1526813"/>
            <a:ext cx="1340700" cy="816300"/>
          </a:xfrm>
          <a:prstGeom prst="parallelogram">
            <a:avLst>
              <a:gd name="adj" fmla="val 81897"/>
            </a:avLst>
          </a:prstGeom>
          <a:gradFill>
            <a:gsLst>
              <a:gs pos="0">
                <a:srgbClr val="33CCCC"/>
              </a:gs>
              <a:gs pos="100000">
                <a:srgbClr val="66FF33"/>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5" name="Google Shape;115;p17"/>
          <p:cNvSpPr/>
          <p:nvPr/>
        </p:nvSpPr>
        <p:spPr>
          <a:xfrm rot="-5400000" flipH="1">
            <a:off x="-358955" y="3663588"/>
            <a:ext cx="1838400" cy="1120500"/>
          </a:xfrm>
          <a:prstGeom prst="parallelogram">
            <a:avLst>
              <a:gd name="adj" fmla="val 81897"/>
            </a:avLst>
          </a:prstGeom>
          <a:gradFill>
            <a:gsLst>
              <a:gs pos="0">
                <a:srgbClr val="FF0066"/>
              </a:gs>
              <a:gs pos="100000">
                <a:srgbClr val="FF9900"/>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6" name="Google Shape;116;p17"/>
          <p:cNvSpPr/>
          <p:nvPr/>
        </p:nvSpPr>
        <p:spPr>
          <a:xfrm rot="-5400000">
            <a:off x="-199052" y="1206482"/>
            <a:ext cx="1018800" cy="620700"/>
          </a:xfrm>
          <a:prstGeom prst="parallelogram">
            <a:avLst>
              <a:gd name="adj" fmla="val 81897"/>
            </a:avLst>
          </a:prstGeom>
          <a:solidFill>
            <a:srgbClr val="FFFFFF">
              <a:alpha val="14229"/>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7" name="Google Shape;117;p17"/>
          <p:cNvSpPr/>
          <p:nvPr/>
        </p:nvSpPr>
        <p:spPr>
          <a:xfrm rot="-5400000" flipH="1">
            <a:off x="472234" y="3024661"/>
            <a:ext cx="1272000" cy="775200"/>
          </a:xfrm>
          <a:prstGeom prst="parallelogram">
            <a:avLst>
              <a:gd name="adj" fmla="val 81897"/>
            </a:avLst>
          </a:prstGeom>
          <a:solidFill>
            <a:srgbClr val="0066FF">
              <a:alpha val="226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8" name="Google Shape;118;p17"/>
          <p:cNvSpPr txBox="1">
            <a:spLocks noGrp="1"/>
          </p:cNvSpPr>
          <p:nvPr>
            <p:ph type="sldNum" idx="12"/>
          </p:nvPr>
        </p:nvSpPr>
        <p:spPr>
          <a:xfrm>
            <a:off x="8556775" y="4812625"/>
            <a:ext cx="587100" cy="3309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purple gradient">
  <p:cSld name="BLANK_2_1">
    <p:spTree>
      <p:nvGrpSpPr>
        <p:cNvPr id="1" name="Shape 119"/>
        <p:cNvGrpSpPr/>
        <p:nvPr/>
      </p:nvGrpSpPr>
      <p:grpSpPr>
        <a:xfrm>
          <a:off x="0" y="0"/>
          <a:ext cx="0" cy="0"/>
          <a:chOff x="0" y="0"/>
          <a:chExt cx="0" cy="0"/>
        </a:xfrm>
      </p:grpSpPr>
      <p:sp>
        <p:nvSpPr>
          <p:cNvPr id="120" name="Google Shape;120;p18"/>
          <p:cNvSpPr/>
          <p:nvPr/>
        </p:nvSpPr>
        <p:spPr>
          <a:xfrm rot="5400000" flipH="1">
            <a:off x="7987926" y="280753"/>
            <a:ext cx="1436700" cy="875400"/>
          </a:xfrm>
          <a:prstGeom prst="parallelogram">
            <a:avLst>
              <a:gd name="adj" fmla="val 81897"/>
            </a:avLst>
          </a:prstGeom>
          <a:solidFill>
            <a:srgbClr val="FFFFFF">
              <a:alpha val="488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1" name="Google Shape;121;p18"/>
          <p:cNvSpPr/>
          <p:nvPr/>
        </p:nvSpPr>
        <p:spPr>
          <a:xfrm rot="5400000" flipH="1">
            <a:off x="7711932" y="1152020"/>
            <a:ext cx="1779900" cy="1084200"/>
          </a:xfrm>
          <a:prstGeom prst="parallelogram">
            <a:avLst>
              <a:gd name="adj" fmla="val 81897"/>
            </a:avLst>
          </a:prstGeom>
          <a:solidFill>
            <a:srgbClr val="FFFFFF">
              <a:alpha val="488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2" name="Google Shape;122;p18"/>
          <p:cNvSpPr/>
          <p:nvPr/>
        </p:nvSpPr>
        <p:spPr>
          <a:xfrm rot="-5400000">
            <a:off x="8367248" y="1879235"/>
            <a:ext cx="965400" cy="588300"/>
          </a:xfrm>
          <a:prstGeom prst="parallelogram">
            <a:avLst>
              <a:gd name="adj" fmla="val 81897"/>
            </a:avLst>
          </a:prstGeom>
          <a:solidFill>
            <a:srgbClr val="0066FF">
              <a:alpha val="226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3" name="Google Shape;123;p18"/>
          <p:cNvSpPr/>
          <p:nvPr/>
        </p:nvSpPr>
        <p:spPr>
          <a:xfrm rot="-5400000">
            <a:off x="7784863" y="375260"/>
            <a:ext cx="768000" cy="468000"/>
          </a:xfrm>
          <a:prstGeom prst="parallelogram">
            <a:avLst>
              <a:gd name="adj" fmla="val 81897"/>
            </a:avLst>
          </a:prstGeom>
          <a:solidFill>
            <a:srgbClr val="0066FF">
              <a:alpha val="226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4" name="Google Shape;124;p18"/>
          <p:cNvSpPr/>
          <p:nvPr/>
        </p:nvSpPr>
        <p:spPr>
          <a:xfrm rot="-5400000" flipH="1">
            <a:off x="8520834" y="2338254"/>
            <a:ext cx="542400" cy="330300"/>
          </a:xfrm>
          <a:prstGeom prst="parallelogram">
            <a:avLst>
              <a:gd name="adj" fmla="val 81897"/>
            </a:avLst>
          </a:prstGeom>
          <a:solidFill>
            <a:srgbClr val="FFFFFF">
              <a:alpha val="488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5" name="Google Shape;125;p18"/>
          <p:cNvSpPr/>
          <p:nvPr/>
        </p:nvSpPr>
        <p:spPr>
          <a:xfrm rot="5400000" flipH="1">
            <a:off x="-280517" y="2947924"/>
            <a:ext cx="1435800" cy="874500"/>
          </a:xfrm>
          <a:prstGeom prst="parallelogram">
            <a:avLst>
              <a:gd name="adj" fmla="val 81897"/>
            </a:avLst>
          </a:prstGeom>
          <a:solidFill>
            <a:srgbClr val="FFFFFF">
              <a:alpha val="488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6" name="Google Shape;126;p18"/>
          <p:cNvSpPr/>
          <p:nvPr/>
        </p:nvSpPr>
        <p:spPr>
          <a:xfrm rot="5400000">
            <a:off x="-191502" y="2612001"/>
            <a:ext cx="979200" cy="596100"/>
          </a:xfrm>
          <a:prstGeom prst="parallelogram">
            <a:avLst>
              <a:gd name="adj" fmla="val 81897"/>
            </a:avLst>
          </a:prstGeom>
          <a:solidFill>
            <a:srgbClr val="FFFFFF">
              <a:alpha val="488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7" name="Google Shape;127;p18"/>
          <p:cNvSpPr/>
          <p:nvPr/>
        </p:nvSpPr>
        <p:spPr>
          <a:xfrm rot="-5400000" flipH="1">
            <a:off x="-209848" y="4278591"/>
            <a:ext cx="1074900" cy="655200"/>
          </a:xfrm>
          <a:prstGeom prst="parallelogram">
            <a:avLst>
              <a:gd name="adj" fmla="val 81897"/>
            </a:avLst>
          </a:prstGeom>
          <a:solidFill>
            <a:srgbClr val="FFFFFF">
              <a:alpha val="488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8" name="Google Shape;128;p18"/>
          <p:cNvSpPr/>
          <p:nvPr/>
        </p:nvSpPr>
        <p:spPr>
          <a:xfrm rot="-5400000">
            <a:off x="-145501" y="2377842"/>
            <a:ext cx="744300" cy="453300"/>
          </a:xfrm>
          <a:prstGeom prst="parallelogram">
            <a:avLst>
              <a:gd name="adj" fmla="val 81897"/>
            </a:avLst>
          </a:prstGeom>
          <a:solidFill>
            <a:srgbClr val="0066FF">
              <a:alpha val="226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9" name="Google Shape;129;p18"/>
          <p:cNvSpPr/>
          <p:nvPr/>
        </p:nvSpPr>
        <p:spPr>
          <a:xfrm rot="-5400000" flipH="1">
            <a:off x="276152" y="3815879"/>
            <a:ext cx="743700" cy="453300"/>
          </a:xfrm>
          <a:prstGeom prst="parallelogram">
            <a:avLst>
              <a:gd name="adj" fmla="val 81897"/>
            </a:avLst>
          </a:prstGeom>
          <a:solidFill>
            <a:srgbClr val="0066FF">
              <a:alpha val="226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0" name="Google Shape;130;p18"/>
          <p:cNvSpPr txBox="1">
            <a:spLocks noGrp="1"/>
          </p:cNvSpPr>
          <p:nvPr>
            <p:ph type="sldNum" idx="12"/>
          </p:nvPr>
        </p:nvSpPr>
        <p:spPr>
          <a:xfrm>
            <a:off x="8556775" y="4812625"/>
            <a:ext cx="587100" cy="3309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orange gradient">
  <p:cSld name="BLANK_2_1_1">
    <p:spTree>
      <p:nvGrpSpPr>
        <p:cNvPr id="1" name="Shape 131"/>
        <p:cNvGrpSpPr/>
        <p:nvPr/>
      </p:nvGrpSpPr>
      <p:grpSpPr>
        <a:xfrm>
          <a:off x="0" y="0"/>
          <a:ext cx="0" cy="0"/>
          <a:chOff x="0" y="0"/>
          <a:chExt cx="0" cy="0"/>
        </a:xfrm>
      </p:grpSpPr>
      <p:sp>
        <p:nvSpPr>
          <p:cNvPr id="132" name="Google Shape;132;p19"/>
          <p:cNvSpPr/>
          <p:nvPr/>
        </p:nvSpPr>
        <p:spPr>
          <a:xfrm rot="5400000" flipH="1">
            <a:off x="7987926" y="280753"/>
            <a:ext cx="1436700" cy="875400"/>
          </a:xfrm>
          <a:prstGeom prst="parallelogram">
            <a:avLst>
              <a:gd name="adj" fmla="val 81897"/>
            </a:avLst>
          </a:prstGeom>
          <a:solidFill>
            <a:srgbClr val="FFFFFF">
              <a:alpha val="488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3" name="Google Shape;133;p19"/>
          <p:cNvSpPr/>
          <p:nvPr/>
        </p:nvSpPr>
        <p:spPr>
          <a:xfrm rot="5400000" flipH="1">
            <a:off x="7711932" y="1152020"/>
            <a:ext cx="1779900" cy="1084200"/>
          </a:xfrm>
          <a:prstGeom prst="parallelogram">
            <a:avLst>
              <a:gd name="adj" fmla="val 81897"/>
            </a:avLst>
          </a:prstGeom>
          <a:solidFill>
            <a:srgbClr val="FFFFFF">
              <a:alpha val="488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4" name="Google Shape;134;p19"/>
          <p:cNvSpPr/>
          <p:nvPr/>
        </p:nvSpPr>
        <p:spPr>
          <a:xfrm rot="-5400000">
            <a:off x="8367248" y="1879235"/>
            <a:ext cx="965400" cy="588300"/>
          </a:xfrm>
          <a:prstGeom prst="parallelogram">
            <a:avLst>
              <a:gd name="adj" fmla="val 81897"/>
            </a:avLst>
          </a:prstGeom>
          <a:solidFill>
            <a:srgbClr val="0066FF">
              <a:alpha val="226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5" name="Google Shape;135;p19"/>
          <p:cNvSpPr/>
          <p:nvPr/>
        </p:nvSpPr>
        <p:spPr>
          <a:xfrm rot="-5400000">
            <a:off x="7784863" y="375260"/>
            <a:ext cx="768000" cy="468000"/>
          </a:xfrm>
          <a:prstGeom prst="parallelogram">
            <a:avLst>
              <a:gd name="adj" fmla="val 81897"/>
            </a:avLst>
          </a:prstGeom>
          <a:solidFill>
            <a:srgbClr val="0066FF">
              <a:alpha val="226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6" name="Google Shape;136;p19"/>
          <p:cNvSpPr/>
          <p:nvPr/>
        </p:nvSpPr>
        <p:spPr>
          <a:xfrm rot="-5400000" flipH="1">
            <a:off x="8520834" y="2338254"/>
            <a:ext cx="542400" cy="330300"/>
          </a:xfrm>
          <a:prstGeom prst="parallelogram">
            <a:avLst>
              <a:gd name="adj" fmla="val 81897"/>
            </a:avLst>
          </a:prstGeom>
          <a:solidFill>
            <a:srgbClr val="FFFFFF">
              <a:alpha val="488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7" name="Google Shape;137;p19"/>
          <p:cNvSpPr/>
          <p:nvPr/>
        </p:nvSpPr>
        <p:spPr>
          <a:xfrm rot="5400000" flipH="1">
            <a:off x="-280517" y="2947924"/>
            <a:ext cx="1435800" cy="874500"/>
          </a:xfrm>
          <a:prstGeom prst="parallelogram">
            <a:avLst>
              <a:gd name="adj" fmla="val 81897"/>
            </a:avLst>
          </a:prstGeom>
          <a:solidFill>
            <a:srgbClr val="FFFFFF">
              <a:alpha val="488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8" name="Google Shape;138;p19"/>
          <p:cNvSpPr/>
          <p:nvPr/>
        </p:nvSpPr>
        <p:spPr>
          <a:xfrm rot="5400000">
            <a:off x="-191502" y="2612001"/>
            <a:ext cx="979200" cy="596100"/>
          </a:xfrm>
          <a:prstGeom prst="parallelogram">
            <a:avLst>
              <a:gd name="adj" fmla="val 81897"/>
            </a:avLst>
          </a:prstGeom>
          <a:solidFill>
            <a:srgbClr val="FFFFFF">
              <a:alpha val="488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9" name="Google Shape;139;p19"/>
          <p:cNvSpPr/>
          <p:nvPr/>
        </p:nvSpPr>
        <p:spPr>
          <a:xfrm rot="-5400000" flipH="1">
            <a:off x="-209848" y="4278591"/>
            <a:ext cx="1074900" cy="655200"/>
          </a:xfrm>
          <a:prstGeom prst="parallelogram">
            <a:avLst>
              <a:gd name="adj" fmla="val 81897"/>
            </a:avLst>
          </a:prstGeom>
          <a:solidFill>
            <a:srgbClr val="FFFFFF">
              <a:alpha val="488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40" name="Google Shape;140;p19"/>
          <p:cNvSpPr/>
          <p:nvPr/>
        </p:nvSpPr>
        <p:spPr>
          <a:xfrm rot="-5400000">
            <a:off x="-145501" y="2377842"/>
            <a:ext cx="744300" cy="453300"/>
          </a:xfrm>
          <a:prstGeom prst="parallelogram">
            <a:avLst>
              <a:gd name="adj" fmla="val 81897"/>
            </a:avLst>
          </a:prstGeom>
          <a:solidFill>
            <a:srgbClr val="0066FF">
              <a:alpha val="226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41" name="Google Shape;141;p19"/>
          <p:cNvSpPr/>
          <p:nvPr/>
        </p:nvSpPr>
        <p:spPr>
          <a:xfrm rot="-5400000" flipH="1">
            <a:off x="276152" y="3815879"/>
            <a:ext cx="743700" cy="453300"/>
          </a:xfrm>
          <a:prstGeom prst="parallelogram">
            <a:avLst>
              <a:gd name="adj" fmla="val 81897"/>
            </a:avLst>
          </a:prstGeom>
          <a:solidFill>
            <a:srgbClr val="0066FF">
              <a:alpha val="2269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42" name="Google Shape;142;p19"/>
          <p:cNvSpPr txBox="1">
            <a:spLocks noGrp="1"/>
          </p:cNvSpPr>
          <p:nvPr>
            <p:ph type="sldNum" idx="12"/>
          </p:nvPr>
        </p:nvSpPr>
        <p:spPr>
          <a:xfrm>
            <a:off x="8556775" y="4812625"/>
            <a:ext cx="587100" cy="3309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147"/>
        <p:cNvGrpSpPr/>
        <p:nvPr/>
      </p:nvGrpSpPr>
      <p:grpSpPr>
        <a:xfrm>
          <a:off x="0" y="0"/>
          <a:ext cx="0" cy="0"/>
          <a:chOff x="0" y="0"/>
          <a:chExt cx="0" cy="0"/>
        </a:xfrm>
      </p:grpSpPr>
      <p:sp>
        <p:nvSpPr>
          <p:cNvPr id="148" name="Google Shape;148;p21"/>
          <p:cNvSpPr/>
          <p:nvPr/>
        </p:nvSpPr>
        <p:spPr>
          <a:xfrm rot="10800000">
            <a:off x="100" y="100"/>
            <a:ext cx="9144000" cy="1665300"/>
          </a:xfrm>
          <a:prstGeom prst="rect">
            <a:avLst/>
          </a:prstGeom>
          <a:gradFill>
            <a:gsLst>
              <a:gs pos="0">
                <a:srgbClr val="020F2B">
                  <a:alpha val="33725"/>
                </a:srgbClr>
              </a:gs>
              <a:gs pos="100000">
                <a:srgbClr val="010C16">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21"/>
          <p:cNvSpPr/>
          <p:nvPr/>
        </p:nvSpPr>
        <p:spPr>
          <a:xfrm>
            <a:off x="-9200" y="1665500"/>
            <a:ext cx="9144000" cy="2585700"/>
          </a:xfrm>
          <a:prstGeom prst="rect">
            <a:avLst/>
          </a:prstGeom>
          <a:gradFill>
            <a:gsLst>
              <a:gs pos="0">
                <a:srgbClr val="FFFFFF">
                  <a:alpha val="19215"/>
                </a:srgbClr>
              </a:gs>
              <a:gs pos="100000">
                <a:srgbClr val="FFFFFF">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BM Plex Sans Condensed SemiBold"/>
              <a:ea typeface="IBM Plex Sans Condensed SemiBold"/>
              <a:cs typeface="IBM Plex Sans Condensed SemiBold"/>
              <a:sym typeface="IBM Plex Sans Condensed SemiBold"/>
            </a:endParaRPr>
          </a:p>
        </p:txBody>
      </p:sp>
      <p:pic>
        <p:nvPicPr>
          <p:cNvPr id="150" name="Google Shape;150;p21"/>
          <p:cNvPicPr preferRelativeResize="0"/>
          <p:nvPr/>
        </p:nvPicPr>
        <p:blipFill>
          <a:blip r:embed="rId2">
            <a:alphaModFix amt="60000"/>
          </a:blip>
          <a:stretch>
            <a:fillRect/>
          </a:stretch>
        </p:blipFill>
        <p:spPr>
          <a:xfrm rot="5400000" flipH="1">
            <a:off x="4455737" y="-3015113"/>
            <a:ext cx="232525" cy="9132900"/>
          </a:xfrm>
          <a:prstGeom prst="rect">
            <a:avLst/>
          </a:prstGeom>
          <a:noFill/>
          <a:ln>
            <a:noFill/>
          </a:ln>
        </p:spPr>
      </p:pic>
      <p:sp>
        <p:nvSpPr>
          <p:cNvPr id="151" name="Google Shape;151;p21"/>
          <p:cNvSpPr txBox="1">
            <a:spLocks noGrp="1"/>
          </p:cNvSpPr>
          <p:nvPr>
            <p:ph type="ctrTitle"/>
          </p:nvPr>
        </p:nvSpPr>
        <p:spPr>
          <a:xfrm>
            <a:off x="1008725" y="2090950"/>
            <a:ext cx="7126800" cy="3052500"/>
          </a:xfrm>
          <a:prstGeom prst="rect">
            <a:avLst/>
          </a:prstGeom>
        </p:spPr>
        <p:txBody>
          <a:bodyPr spcFirstLastPara="1" wrap="square" lIns="0" tIns="0" rIns="0" bIns="0" anchor="t" anchorCtr="0"/>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152"/>
        <p:cNvGrpSpPr/>
        <p:nvPr/>
      </p:nvGrpSpPr>
      <p:grpSpPr>
        <a:xfrm>
          <a:off x="0" y="0"/>
          <a:ext cx="0" cy="0"/>
          <a:chOff x="0" y="0"/>
          <a:chExt cx="0" cy="0"/>
        </a:xfrm>
      </p:grpSpPr>
      <p:sp>
        <p:nvSpPr>
          <p:cNvPr id="153" name="Google Shape;153;p22"/>
          <p:cNvSpPr/>
          <p:nvPr/>
        </p:nvSpPr>
        <p:spPr>
          <a:xfrm rot="10800000">
            <a:off x="100" y="100"/>
            <a:ext cx="9144000" cy="1665300"/>
          </a:xfrm>
          <a:prstGeom prst="rect">
            <a:avLst/>
          </a:prstGeom>
          <a:gradFill>
            <a:gsLst>
              <a:gs pos="0">
                <a:srgbClr val="020F2B">
                  <a:alpha val="33725"/>
                </a:srgbClr>
              </a:gs>
              <a:gs pos="100000">
                <a:srgbClr val="010C16">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2"/>
          <p:cNvSpPr/>
          <p:nvPr/>
        </p:nvSpPr>
        <p:spPr>
          <a:xfrm>
            <a:off x="-9200" y="1665500"/>
            <a:ext cx="9144000" cy="2585700"/>
          </a:xfrm>
          <a:prstGeom prst="rect">
            <a:avLst/>
          </a:prstGeom>
          <a:gradFill>
            <a:gsLst>
              <a:gs pos="0">
                <a:srgbClr val="FFFFFF">
                  <a:alpha val="19215"/>
                </a:srgbClr>
              </a:gs>
              <a:gs pos="100000">
                <a:srgbClr val="FFFFFF">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BM Plex Sans Condensed SemiBold"/>
              <a:ea typeface="IBM Plex Sans Condensed SemiBold"/>
              <a:cs typeface="IBM Plex Sans Condensed SemiBold"/>
              <a:sym typeface="IBM Plex Sans Condensed SemiBold"/>
            </a:endParaRPr>
          </a:p>
        </p:txBody>
      </p:sp>
      <p:pic>
        <p:nvPicPr>
          <p:cNvPr id="155" name="Google Shape;155;p22"/>
          <p:cNvPicPr preferRelativeResize="0"/>
          <p:nvPr/>
        </p:nvPicPr>
        <p:blipFill>
          <a:blip r:embed="rId2">
            <a:alphaModFix amt="60000"/>
          </a:blip>
          <a:stretch>
            <a:fillRect/>
          </a:stretch>
        </p:blipFill>
        <p:spPr>
          <a:xfrm rot="5400000" flipH="1">
            <a:off x="4455737" y="-3015113"/>
            <a:ext cx="232525" cy="9132900"/>
          </a:xfrm>
          <a:prstGeom prst="rect">
            <a:avLst/>
          </a:prstGeom>
          <a:noFill/>
          <a:ln>
            <a:noFill/>
          </a:ln>
        </p:spPr>
      </p:pic>
      <p:sp>
        <p:nvSpPr>
          <p:cNvPr id="156" name="Google Shape;156;p22"/>
          <p:cNvSpPr txBox="1">
            <a:spLocks noGrp="1"/>
          </p:cNvSpPr>
          <p:nvPr>
            <p:ph type="ctrTitle"/>
          </p:nvPr>
        </p:nvSpPr>
        <p:spPr>
          <a:xfrm>
            <a:off x="1388250" y="2192950"/>
            <a:ext cx="6367500" cy="1159800"/>
          </a:xfrm>
          <a:prstGeom prst="rect">
            <a:avLst/>
          </a:prstGeom>
        </p:spPr>
        <p:txBody>
          <a:bodyPr spcFirstLastPara="1" wrap="square" lIns="0" tIns="0" rIns="0" bIns="0" anchor="t" anchorCtr="0"/>
          <a:lstStyle>
            <a:lvl1pPr lvl="0" algn="ctr" rtl="0">
              <a:spcBef>
                <a:spcPts val="0"/>
              </a:spcBef>
              <a:spcAft>
                <a:spcPts val="0"/>
              </a:spcAft>
              <a:buSzPts val="4800"/>
              <a:buNone/>
              <a:defRPr sz="48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157" name="Google Shape;157;p22"/>
          <p:cNvSpPr txBox="1">
            <a:spLocks noGrp="1"/>
          </p:cNvSpPr>
          <p:nvPr>
            <p:ph type="subTitle" idx="1"/>
          </p:nvPr>
        </p:nvSpPr>
        <p:spPr>
          <a:xfrm>
            <a:off x="1388250" y="2992455"/>
            <a:ext cx="6367500" cy="784800"/>
          </a:xfrm>
          <a:prstGeom prst="rect">
            <a:avLst/>
          </a:prstGeom>
        </p:spPr>
        <p:txBody>
          <a:bodyPr spcFirstLastPara="1" wrap="square" lIns="0" tIns="0" rIns="0" bIns="0" anchor="t" anchorCtr="0"/>
          <a:lstStyle>
            <a:lvl1pPr lvl="0" algn="ctr" rtl="0">
              <a:spcBef>
                <a:spcPts val="0"/>
              </a:spcBef>
              <a:spcAft>
                <a:spcPts val="0"/>
              </a:spcAft>
              <a:buClr>
                <a:srgbClr val="FFFFFF"/>
              </a:buClr>
              <a:buSzPts val="1800"/>
              <a:buNone/>
              <a:defRPr sz="1800">
                <a:solidFill>
                  <a:srgbClr val="FFFFFF"/>
                </a:solidFill>
              </a:defRPr>
            </a:lvl1pPr>
            <a:lvl2pPr lvl="1" algn="ctr" rtl="0">
              <a:spcBef>
                <a:spcPts val="0"/>
              </a:spcBef>
              <a:spcAft>
                <a:spcPts val="0"/>
              </a:spcAft>
              <a:buClr>
                <a:srgbClr val="FFFFFF"/>
              </a:buClr>
              <a:buSzPts val="1800"/>
              <a:buNone/>
              <a:defRPr sz="1800">
                <a:solidFill>
                  <a:srgbClr val="FFFFFF"/>
                </a:solidFill>
              </a:defRPr>
            </a:lvl2pPr>
            <a:lvl3pPr lvl="2" algn="ctr" rtl="0">
              <a:spcBef>
                <a:spcPts val="0"/>
              </a:spcBef>
              <a:spcAft>
                <a:spcPts val="0"/>
              </a:spcAft>
              <a:buClr>
                <a:srgbClr val="FFFFFF"/>
              </a:buClr>
              <a:buSzPts val="1800"/>
              <a:buNone/>
              <a:defRPr sz="1800">
                <a:solidFill>
                  <a:srgbClr val="FFFFFF"/>
                </a:solidFill>
              </a:defRPr>
            </a:lvl3pPr>
            <a:lvl4pPr lvl="3" algn="ctr" rtl="0">
              <a:spcBef>
                <a:spcPts val="0"/>
              </a:spcBef>
              <a:spcAft>
                <a:spcPts val="0"/>
              </a:spcAft>
              <a:buClr>
                <a:srgbClr val="FFFFFF"/>
              </a:buClr>
              <a:buSzPts val="1800"/>
              <a:buNone/>
              <a:defRPr sz="1800">
                <a:solidFill>
                  <a:srgbClr val="FFFFFF"/>
                </a:solidFill>
              </a:defRPr>
            </a:lvl4pPr>
            <a:lvl5pPr lvl="4" algn="ctr" rtl="0">
              <a:spcBef>
                <a:spcPts val="0"/>
              </a:spcBef>
              <a:spcAft>
                <a:spcPts val="0"/>
              </a:spcAft>
              <a:buClr>
                <a:srgbClr val="FFFFFF"/>
              </a:buClr>
              <a:buSzPts val="1800"/>
              <a:buNone/>
              <a:defRPr sz="1800">
                <a:solidFill>
                  <a:srgbClr val="FFFFFF"/>
                </a:solidFill>
              </a:defRPr>
            </a:lvl5pPr>
            <a:lvl6pPr lvl="5" algn="ctr" rtl="0">
              <a:spcBef>
                <a:spcPts val="0"/>
              </a:spcBef>
              <a:spcAft>
                <a:spcPts val="0"/>
              </a:spcAft>
              <a:buClr>
                <a:srgbClr val="FFFFFF"/>
              </a:buClr>
              <a:buSzPts val="1800"/>
              <a:buNone/>
              <a:defRPr sz="1800">
                <a:solidFill>
                  <a:srgbClr val="FFFFFF"/>
                </a:solidFill>
              </a:defRPr>
            </a:lvl6pPr>
            <a:lvl7pPr lvl="6" algn="ctr" rtl="0">
              <a:spcBef>
                <a:spcPts val="0"/>
              </a:spcBef>
              <a:spcAft>
                <a:spcPts val="0"/>
              </a:spcAft>
              <a:buClr>
                <a:srgbClr val="FFFFFF"/>
              </a:buClr>
              <a:buSzPts val="1800"/>
              <a:buNone/>
              <a:defRPr sz="1800">
                <a:solidFill>
                  <a:srgbClr val="FFFFFF"/>
                </a:solidFill>
              </a:defRPr>
            </a:lvl7pPr>
            <a:lvl8pPr lvl="7" algn="ctr" rtl="0">
              <a:spcBef>
                <a:spcPts val="0"/>
              </a:spcBef>
              <a:spcAft>
                <a:spcPts val="0"/>
              </a:spcAft>
              <a:buClr>
                <a:srgbClr val="FFFFFF"/>
              </a:buClr>
              <a:buSzPts val="1800"/>
              <a:buNone/>
              <a:defRPr sz="1800">
                <a:solidFill>
                  <a:srgbClr val="FFFFFF"/>
                </a:solidFill>
              </a:defRPr>
            </a:lvl8pPr>
            <a:lvl9pPr lvl="8" algn="ctr" rtl="0">
              <a:spcBef>
                <a:spcPts val="0"/>
              </a:spcBef>
              <a:spcAft>
                <a:spcPts val="0"/>
              </a:spcAft>
              <a:buClr>
                <a:srgbClr val="FFFFFF"/>
              </a:buClr>
              <a:buSzPts val="1800"/>
              <a:buNone/>
              <a:defRPr sz="1800">
                <a:solidFill>
                  <a:srgbClr val="FFFFFF"/>
                </a:solidFill>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158"/>
        <p:cNvGrpSpPr/>
        <p:nvPr/>
      </p:nvGrpSpPr>
      <p:grpSpPr>
        <a:xfrm>
          <a:off x="0" y="0"/>
          <a:ext cx="0" cy="0"/>
          <a:chOff x="0" y="0"/>
          <a:chExt cx="0" cy="0"/>
        </a:xfrm>
      </p:grpSpPr>
      <p:sp>
        <p:nvSpPr>
          <p:cNvPr id="159" name="Google Shape;159;p23"/>
          <p:cNvSpPr/>
          <p:nvPr/>
        </p:nvSpPr>
        <p:spPr>
          <a:xfrm rot="10800000">
            <a:off x="100" y="-9200"/>
            <a:ext cx="9144000" cy="1065000"/>
          </a:xfrm>
          <a:prstGeom prst="rect">
            <a:avLst/>
          </a:prstGeom>
          <a:gradFill>
            <a:gsLst>
              <a:gs pos="0">
                <a:srgbClr val="020F2B">
                  <a:alpha val="33725"/>
                </a:srgbClr>
              </a:gs>
              <a:gs pos="100000">
                <a:srgbClr val="010C16">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3"/>
          <p:cNvSpPr/>
          <p:nvPr/>
        </p:nvSpPr>
        <p:spPr>
          <a:xfrm>
            <a:off x="-9200" y="1055900"/>
            <a:ext cx="9144000" cy="2585700"/>
          </a:xfrm>
          <a:prstGeom prst="rect">
            <a:avLst/>
          </a:prstGeom>
          <a:gradFill>
            <a:gsLst>
              <a:gs pos="0">
                <a:srgbClr val="FFFFFF">
                  <a:alpha val="19215"/>
                </a:srgbClr>
              </a:gs>
              <a:gs pos="100000">
                <a:srgbClr val="FFFFFF">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BM Plex Sans Condensed SemiBold"/>
              <a:ea typeface="IBM Plex Sans Condensed SemiBold"/>
              <a:cs typeface="IBM Plex Sans Condensed SemiBold"/>
              <a:sym typeface="IBM Plex Sans Condensed SemiBold"/>
            </a:endParaRPr>
          </a:p>
        </p:txBody>
      </p:sp>
      <p:sp>
        <p:nvSpPr>
          <p:cNvPr id="161" name="Google Shape;161;p23"/>
          <p:cNvSpPr txBox="1">
            <a:spLocks noGrp="1"/>
          </p:cNvSpPr>
          <p:nvPr>
            <p:ph type="body" idx="1"/>
          </p:nvPr>
        </p:nvSpPr>
        <p:spPr>
          <a:xfrm>
            <a:off x="1867650" y="1476000"/>
            <a:ext cx="5408700" cy="819900"/>
          </a:xfrm>
          <a:prstGeom prst="rect">
            <a:avLst/>
          </a:prstGeom>
        </p:spPr>
        <p:txBody>
          <a:bodyPr spcFirstLastPara="1" wrap="square" lIns="0" tIns="0" rIns="0" bIns="0" anchor="t" anchorCtr="0"/>
          <a:lstStyle>
            <a:lvl1pPr marL="457200" lvl="0" indent="-419100" algn="ctr" rtl="0">
              <a:spcBef>
                <a:spcPts val="600"/>
              </a:spcBef>
              <a:spcAft>
                <a:spcPts val="0"/>
              </a:spcAft>
              <a:buSzPts val="3000"/>
              <a:buChar char="▫"/>
              <a:defRPr sz="3000"/>
            </a:lvl1pPr>
            <a:lvl2pPr marL="914400" lvl="1" indent="-419100" algn="ctr" rtl="0">
              <a:spcBef>
                <a:spcPts val="0"/>
              </a:spcBef>
              <a:spcAft>
                <a:spcPts val="0"/>
              </a:spcAft>
              <a:buSzPts val="3000"/>
              <a:buChar char="▫"/>
              <a:defRPr sz="3000"/>
            </a:lvl2pPr>
            <a:lvl3pPr marL="1371600" lvl="2" indent="-419100" algn="ctr" rtl="0">
              <a:spcBef>
                <a:spcPts val="0"/>
              </a:spcBef>
              <a:spcAft>
                <a:spcPts val="0"/>
              </a:spcAft>
              <a:buSzPts val="3000"/>
              <a:buChar char="▫"/>
              <a:defRPr sz="3000"/>
            </a:lvl3pPr>
            <a:lvl4pPr marL="1828800" lvl="3" indent="-419100" algn="ctr" rtl="0">
              <a:spcBef>
                <a:spcPts val="0"/>
              </a:spcBef>
              <a:spcAft>
                <a:spcPts val="0"/>
              </a:spcAft>
              <a:buSzPts val="3000"/>
              <a:buChar char="▫"/>
              <a:defRPr sz="3000"/>
            </a:lvl4pPr>
            <a:lvl5pPr marL="2286000" lvl="4" indent="-419100" algn="ctr" rtl="0">
              <a:spcBef>
                <a:spcPts val="0"/>
              </a:spcBef>
              <a:spcAft>
                <a:spcPts val="0"/>
              </a:spcAft>
              <a:buSzPts val="3000"/>
              <a:buChar char="▫"/>
              <a:defRPr sz="3000"/>
            </a:lvl5pPr>
            <a:lvl6pPr marL="2743200" lvl="5" indent="-419100" algn="ctr" rtl="0">
              <a:spcBef>
                <a:spcPts val="0"/>
              </a:spcBef>
              <a:spcAft>
                <a:spcPts val="0"/>
              </a:spcAft>
              <a:buSzPts val="3000"/>
              <a:buChar char="▫"/>
              <a:defRPr sz="3000"/>
            </a:lvl6pPr>
            <a:lvl7pPr marL="3200400" lvl="6" indent="-419100" algn="ctr" rtl="0">
              <a:spcBef>
                <a:spcPts val="0"/>
              </a:spcBef>
              <a:spcAft>
                <a:spcPts val="0"/>
              </a:spcAft>
              <a:buSzPts val="3000"/>
              <a:buChar char="▫"/>
              <a:defRPr sz="3000"/>
            </a:lvl7pPr>
            <a:lvl8pPr marL="3657600" lvl="7" indent="-419100" algn="ctr" rtl="0">
              <a:spcBef>
                <a:spcPts val="0"/>
              </a:spcBef>
              <a:spcAft>
                <a:spcPts val="0"/>
              </a:spcAft>
              <a:buSzPts val="3000"/>
              <a:buChar char="▫"/>
              <a:defRPr sz="3000"/>
            </a:lvl8pPr>
            <a:lvl9pPr marL="4114800" lvl="8" indent="-419100" algn="ctr" rtl="0">
              <a:spcBef>
                <a:spcPts val="0"/>
              </a:spcBef>
              <a:spcAft>
                <a:spcPts val="0"/>
              </a:spcAft>
              <a:buSzPts val="3000"/>
              <a:buChar char="▫"/>
              <a:defRPr sz="3000"/>
            </a:lvl9pPr>
          </a:lstStyle>
          <a:p>
            <a:endParaRPr/>
          </a:p>
        </p:txBody>
      </p:sp>
      <p:sp>
        <p:nvSpPr>
          <p:cNvPr id="162" name="Google Shape;162;p23"/>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163" name="Google Shape;163;p23"/>
          <p:cNvPicPr preferRelativeResize="0"/>
          <p:nvPr/>
        </p:nvPicPr>
        <p:blipFill>
          <a:blip r:embed="rId2">
            <a:alphaModFix amt="60000"/>
          </a:blip>
          <a:stretch>
            <a:fillRect/>
          </a:stretch>
        </p:blipFill>
        <p:spPr>
          <a:xfrm rot="5400000" flipH="1">
            <a:off x="4455737" y="-3624713"/>
            <a:ext cx="232525" cy="9132900"/>
          </a:xfrm>
          <a:prstGeom prst="rect">
            <a:avLst/>
          </a:prstGeom>
          <a:noFill/>
          <a:ln>
            <a:noFill/>
          </a:ln>
        </p:spPr>
      </p:pic>
      <p:sp>
        <p:nvSpPr>
          <p:cNvPr id="164" name="Google Shape;164;p23"/>
          <p:cNvSpPr/>
          <p:nvPr/>
        </p:nvSpPr>
        <p:spPr>
          <a:xfrm>
            <a:off x="4299980" y="662200"/>
            <a:ext cx="544041" cy="393600"/>
          </a:xfrm>
          <a:prstGeom prst="rect">
            <a:avLst/>
          </a:prstGeom>
        </p:spPr>
        <p:txBody>
          <a:bodyPr>
            <a:prstTxWarp prst="textPlain">
              <a:avLst/>
            </a:prstTxWarp>
          </a:bodyPr>
          <a:lstStyle/>
          <a:p>
            <a:pPr lvl="0" algn="ctr"/>
            <a:r>
              <a:rPr b="1" i="0">
                <a:ln>
                  <a:noFill/>
                </a:ln>
                <a:solidFill>
                  <a:srgbClr val="FFFFFF"/>
                </a:solidFill>
                <a:latin typeface="IBM Plex Sans Condensed"/>
              </a:rPr>
              <a:t>“</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165"/>
        <p:cNvGrpSpPr/>
        <p:nvPr/>
      </p:nvGrpSpPr>
      <p:grpSpPr>
        <a:xfrm>
          <a:off x="0" y="0"/>
          <a:ext cx="0" cy="0"/>
          <a:chOff x="0" y="0"/>
          <a:chExt cx="0" cy="0"/>
        </a:xfrm>
      </p:grpSpPr>
      <p:sp>
        <p:nvSpPr>
          <p:cNvPr id="166" name="Google Shape;166;p24"/>
          <p:cNvSpPr/>
          <p:nvPr/>
        </p:nvSpPr>
        <p:spPr>
          <a:xfrm>
            <a:off x="2838400" y="-9200"/>
            <a:ext cx="6305700" cy="5152800"/>
          </a:xfrm>
          <a:prstGeom prst="rect">
            <a:avLst/>
          </a:prstGeom>
          <a:gradFill>
            <a:gsLst>
              <a:gs pos="0">
                <a:srgbClr val="020F2B">
                  <a:alpha val="33725"/>
                </a:srgbClr>
              </a:gs>
              <a:gs pos="100000">
                <a:srgbClr val="010C16">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4"/>
          <p:cNvSpPr/>
          <p:nvPr/>
        </p:nvSpPr>
        <p:spPr>
          <a:xfrm>
            <a:off x="-9200" y="-9200"/>
            <a:ext cx="2847600" cy="2585700"/>
          </a:xfrm>
          <a:prstGeom prst="rect">
            <a:avLst/>
          </a:prstGeom>
          <a:gradFill>
            <a:gsLst>
              <a:gs pos="0">
                <a:srgbClr val="FFFFFF">
                  <a:alpha val="19215"/>
                </a:srgbClr>
              </a:gs>
              <a:gs pos="100000">
                <a:srgbClr val="FFFFFF">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BM Plex Sans Condensed SemiBold"/>
              <a:ea typeface="IBM Plex Sans Condensed SemiBold"/>
              <a:cs typeface="IBM Plex Sans Condensed SemiBold"/>
              <a:sym typeface="IBM Plex Sans Condensed SemiBold"/>
            </a:endParaRPr>
          </a:p>
        </p:txBody>
      </p:sp>
      <p:pic>
        <p:nvPicPr>
          <p:cNvPr id="168" name="Google Shape;168;p24"/>
          <p:cNvPicPr preferRelativeResize="0"/>
          <p:nvPr/>
        </p:nvPicPr>
        <p:blipFill>
          <a:blip r:embed="rId2">
            <a:alphaModFix amt="60000"/>
          </a:blip>
          <a:stretch>
            <a:fillRect/>
          </a:stretch>
        </p:blipFill>
        <p:spPr>
          <a:xfrm rot="-5400000">
            <a:off x="347636" y="2490739"/>
            <a:ext cx="5152700" cy="171222"/>
          </a:xfrm>
          <a:prstGeom prst="rect">
            <a:avLst/>
          </a:prstGeom>
          <a:noFill/>
          <a:ln>
            <a:noFill/>
          </a:ln>
        </p:spPr>
      </p:pic>
      <p:sp>
        <p:nvSpPr>
          <p:cNvPr id="169" name="Google Shape;169;p24"/>
          <p:cNvSpPr txBox="1">
            <a:spLocks noGrp="1"/>
          </p:cNvSpPr>
          <p:nvPr>
            <p:ph type="title"/>
          </p:nvPr>
        </p:nvSpPr>
        <p:spPr>
          <a:xfrm>
            <a:off x="450250" y="557250"/>
            <a:ext cx="1928700" cy="4061700"/>
          </a:xfrm>
          <a:prstGeom prst="rect">
            <a:avLst/>
          </a:prstGeom>
        </p:spPr>
        <p:txBody>
          <a:bodyPr spcFirstLastPara="1" wrap="square" lIns="0" tIns="0" rIns="0" bIns="0" anchor="t" anchorCtr="0"/>
          <a:lstStyle>
            <a:lvl1pPr lvl="0" rtl="0">
              <a:spcBef>
                <a:spcPts val="0"/>
              </a:spcBef>
              <a:spcAft>
                <a:spcPts val="0"/>
              </a:spcAft>
              <a:buSzPts val="3000"/>
              <a:buFont typeface="IBM Plex Sans Condensed SemiBold"/>
              <a:buNone/>
              <a:defRPr>
                <a:latin typeface="IBM Plex Sans Condensed SemiBold"/>
                <a:ea typeface="IBM Plex Sans Condensed SemiBold"/>
                <a:cs typeface="IBM Plex Sans Condensed SemiBold"/>
                <a:sym typeface="IBM Plex Sans Condensed SemiBold"/>
              </a:defRPr>
            </a:lvl1pPr>
            <a:lvl2pPr lvl="1" rtl="0">
              <a:spcBef>
                <a:spcPts val="0"/>
              </a:spcBef>
              <a:spcAft>
                <a:spcPts val="0"/>
              </a:spcAft>
              <a:buSzPts val="3000"/>
              <a:buFont typeface="IBM Plex Sans Condensed SemiBold"/>
              <a:buNone/>
              <a:defRPr>
                <a:latin typeface="IBM Plex Sans Condensed SemiBold"/>
                <a:ea typeface="IBM Plex Sans Condensed SemiBold"/>
                <a:cs typeface="IBM Plex Sans Condensed SemiBold"/>
                <a:sym typeface="IBM Plex Sans Condensed SemiBold"/>
              </a:defRPr>
            </a:lvl2pPr>
            <a:lvl3pPr lvl="2" rtl="0">
              <a:spcBef>
                <a:spcPts val="0"/>
              </a:spcBef>
              <a:spcAft>
                <a:spcPts val="0"/>
              </a:spcAft>
              <a:buSzPts val="3000"/>
              <a:buFont typeface="IBM Plex Sans Condensed SemiBold"/>
              <a:buNone/>
              <a:defRPr>
                <a:latin typeface="IBM Plex Sans Condensed SemiBold"/>
                <a:ea typeface="IBM Plex Sans Condensed SemiBold"/>
                <a:cs typeface="IBM Plex Sans Condensed SemiBold"/>
                <a:sym typeface="IBM Plex Sans Condensed SemiBold"/>
              </a:defRPr>
            </a:lvl3pPr>
            <a:lvl4pPr lvl="3" rtl="0">
              <a:spcBef>
                <a:spcPts val="0"/>
              </a:spcBef>
              <a:spcAft>
                <a:spcPts val="0"/>
              </a:spcAft>
              <a:buSzPts val="3000"/>
              <a:buFont typeface="IBM Plex Sans Condensed SemiBold"/>
              <a:buNone/>
              <a:defRPr>
                <a:latin typeface="IBM Plex Sans Condensed SemiBold"/>
                <a:ea typeface="IBM Plex Sans Condensed SemiBold"/>
                <a:cs typeface="IBM Plex Sans Condensed SemiBold"/>
                <a:sym typeface="IBM Plex Sans Condensed SemiBold"/>
              </a:defRPr>
            </a:lvl4pPr>
            <a:lvl5pPr lvl="4" rtl="0">
              <a:spcBef>
                <a:spcPts val="0"/>
              </a:spcBef>
              <a:spcAft>
                <a:spcPts val="0"/>
              </a:spcAft>
              <a:buSzPts val="3000"/>
              <a:buFont typeface="IBM Plex Sans Condensed SemiBold"/>
              <a:buNone/>
              <a:defRPr>
                <a:latin typeface="IBM Plex Sans Condensed SemiBold"/>
                <a:ea typeface="IBM Plex Sans Condensed SemiBold"/>
                <a:cs typeface="IBM Plex Sans Condensed SemiBold"/>
                <a:sym typeface="IBM Plex Sans Condensed SemiBold"/>
              </a:defRPr>
            </a:lvl5pPr>
            <a:lvl6pPr lvl="5" rtl="0">
              <a:spcBef>
                <a:spcPts val="0"/>
              </a:spcBef>
              <a:spcAft>
                <a:spcPts val="0"/>
              </a:spcAft>
              <a:buSzPts val="3000"/>
              <a:buFont typeface="IBM Plex Sans Condensed SemiBold"/>
              <a:buNone/>
              <a:defRPr>
                <a:latin typeface="IBM Plex Sans Condensed SemiBold"/>
                <a:ea typeface="IBM Plex Sans Condensed SemiBold"/>
                <a:cs typeface="IBM Plex Sans Condensed SemiBold"/>
                <a:sym typeface="IBM Plex Sans Condensed SemiBold"/>
              </a:defRPr>
            </a:lvl6pPr>
            <a:lvl7pPr lvl="6" rtl="0">
              <a:spcBef>
                <a:spcPts val="0"/>
              </a:spcBef>
              <a:spcAft>
                <a:spcPts val="0"/>
              </a:spcAft>
              <a:buSzPts val="3000"/>
              <a:buFont typeface="IBM Plex Sans Condensed SemiBold"/>
              <a:buNone/>
              <a:defRPr>
                <a:latin typeface="IBM Plex Sans Condensed SemiBold"/>
                <a:ea typeface="IBM Plex Sans Condensed SemiBold"/>
                <a:cs typeface="IBM Plex Sans Condensed SemiBold"/>
                <a:sym typeface="IBM Plex Sans Condensed SemiBold"/>
              </a:defRPr>
            </a:lvl7pPr>
            <a:lvl8pPr lvl="7" rtl="0">
              <a:spcBef>
                <a:spcPts val="0"/>
              </a:spcBef>
              <a:spcAft>
                <a:spcPts val="0"/>
              </a:spcAft>
              <a:buSzPts val="3000"/>
              <a:buFont typeface="IBM Plex Sans Condensed SemiBold"/>
              <a:buNone/>
              <a:defRPr>
                <a:latin typeface="IBM Plex Sans Condensed SemiBold"/>
                <a:ea typeface="IBM Plex Sans Condensed SemiBold"/>
                <a:cs typeface="IBM Plex Sans Condensed SemiBold"/>
                <a:sym typeface="IBM Plex Sans Condensed SemiBold"/>
              </a:defRPr>
            </a:lvl8pPr>
            <a:lvl9pPr lvl="8" rtl="0">
              <a:spcBef>
                <a:spcPts val="0"/>
              </a:spcBef>
              <a:spcAft>
                <a:spcPts val="0"/>
              </a:spcAft>
              <a:buSzPts val="3000"/>
              <a:buFont typeface="IBM Plex Sans Condensed SemiBold"/>
              <a:buNone/>
              <a:defRPr>
                <a:latin typeface="IBM Plex Sans Condensed SemiBold"/>
                <a:ea typeface="IBM Plex Sans Condensed SemiBold"/>
                <a:cs typeface="IBM Plex Sans Condensed SemiBold"/>
                <a:sym typeface="IBM Plex Sans Condensed SemiBold"/>
              </a:defRPr>
            </a:lvl9pPr>
          </a:lstStyle>
          <a:p>
            <a:endParaRPr/>
          </a:p>
        </p:txBody>
      </p:sp>
      <p:sp>
        <p:nvSpPr>
          <p:cNvPr id="170" name="Google Shape;170;p24"/>
          <p:cNvSpPr txBox="1">
            <a:spLocks noGrp="1"/>
          </p:cNvSpPr>
          <p:nvPr>
            <p:ph type="body" idx="1"/>
          </p:nvPr>
        </p:nvSpPr>
        <p:spPr>
          <a:xfrm>
            <a:off x="3174425" y="557250"/>
            <a:ext cx="5512500" cy="4061700"/>
          </a:xfrm>
          <a:prstGeom prst="rect">
            <a:avLst/>
          </a:prstGeom>
        </p:spPr>
        <p:txBody>
          <a:bodyPr spcFirstLastPara="1" wrap="square" lIns="0" tIns="0" rIns="0" bIns="0" anchor="t" anchorCtr="0"/>
          <a:lstStyle>
            <a:lvl1pPr marL="457200" lvl="0" indent="-393700" rtl="0">
              <a:spcBef>
                <a:spcPts val="600"/>
              </a:spcBef>
              <a:spcAft>
                <a:spcPts val="0"/>
              </a:spcAft>
              <a:buSzPts val="2600"/>
              <a:buChar char="▫"/>
              <a:defRPr/>
            </a:lvl1pPr>
            <a:lvl2pPr marL="914400" lvl="1" indent="-393700" rtl="0">
              <a:spcBef>
                <a:spcPts val="0"/>
              </a:spcBef>
              <a:spcAft>
                <a:spcPts val="0"/>
              </a:spcAft>
              <a:buSzPts val="2600"/>
              <a:buChar char="▫"/>
              <a:defRPr/>
            </a:lvl2pPr>
            <a:lvl3pPr marL="1371600" lvl="2" indent="-393700" rtl="0">
              <a:spcBef>
                <a:spcPts val="0"/>
              </a:spcBef>
              <a:spcAft>
                <a:spcPts val="0"/>
              </a:spcAft>
              <a:buSzPts val="2600"/>
              <a:buChar char="▫"/>
              <a:defRPr/>
            </a:lvl3pPr>
            <a:lvl4pPr marL="1828800" lvl="3" indent="-393700" rtl="0">
              <a:spcBef>
                <a:spcPts val="0"/>
              </a:spcBef>
              <a:spcAft>
                <a:spcPts val="0"/>
              </a:spcAft>
              <a:buSzPts val="2600"/>
              <a:buChar char="▫"/>
              <a:defRPr/>
            </a:lvl4pPr>
            <a:lvl5pPr marL="2286000" lvl="4" indent="-393700" rtl="0">
              <a:spcBef>
                <a:spcPts val="0"/>
              </a:spcBef>
              <a:spcAft>
                <a:spcPts val="0"/>
              </a:spcAft>
              <a:buSzPts val="2600"/>
              <a:buChar char="▫"/>
              <a:defRPr/>
            </a:lvl5pPr>
            <a:lvl6pPr marL="2743200" lvl="5" indent="-393700" rtl="0">
              <a:spcBef>
                <a:spcPts val="0"/>
              </a:spcBef>
              <a:spcAft>
                <a:spcPts val="0"/>
              </a:spcAft>
              <a:buSzPts val="2600"/>
              <a:buChar char="▫"/>
              <a:defRPr/>
            </a:lvl6pPr>
            <a:lvl7pPr marL="3200400" lvl="6" indent="-393700" rtl="0">
              <a:spcBef>
                <a:spcPts val="0"/>
              </a:spcBef>
              <a:spcAft>
                <a:spcPts val="0"/>
              </a:spcAft>
              <a:buSzPts val="2600"/>
              <a:buChar char="▫"/>
              <a:defRPr/>
            </a:lvl7pPr>
            <a:lvl8pPr marL="3657600" lvl="7" indent="-393700" rtl="0">
              <a:spcBef>
                <a:spcPts val="0"/>
              </a:spcBef>
              <a:spcAft>
                <a:spcPts val="0"/>
              </a:spcAft>
              <a:buSzPts val="2600"/>
              <a:buChar char="▫"/>
              <a:defRPr/>
            </a:lvl8pPr>
            <a:lvl9pPr marL="4114800" lvl="8" indent="-393700" rtl="0">
              <a:spcBef>
                <a:spcPts val="0"/>
              </a:spcBef>
              <a:spcAft>
                <a:spcPts val="0"/>
              </a:spcAft>
              <a:buSzPts val="2600"/>
              <a:buChar char="▫"/>
              <a:defRPr/>
            </a:lvl9pPr>
          </a:lstStyle>
          <a:p>
            <a:endParaRPr/>
          </a:p>
        </p:txBody>
      </p:sp>
      <p:sp>
        <p:nvSpPr>
          <p:cNvPr id="171" name="Google Shape;171;p24"/>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 1 column + image">
  <p:cSld name="TITLE_AND_BODY_1">
    <p:spTree>
      <p:nvGrpSpPr>
        <p:cNvPr id="1" name="Shape 172"/>
        <p:cNvGrpSpPr/>
        <p:nvPr/>
      </p:nvGrpSpPr>
      <p:grpSpPr>
        <a:xfrm>
          <a:off x="0" y="0"/>
          <a:ext cx="0" cy="0"/>
          <a:chOff x="0" y="0"/>
          <a:chExt cx="0" cy="0"/>
        </a:xfrm>
      </p:grpSpPr>
      <p:sp>
        <p:nvSpPr>
          <p:cNvPr id="173" name="Google Shape;173;p25"/>
          <p:cNvSpPr/>
          <p:nvPr/>
        </p:nvSpPr>
        <p:spPr>
          <a:xfrm>
            <a:off x="2686000" y="-9200"/>
            <a:ext cx="6458100" cy="2585700"/>
          </a:xfrm>
          <a:prstGeom prst="rect">
            <a:avLst/>
          </a:prstGeom>
          <a:gradFill>
            <a:gsLst>
              <a:gs pos="0">
                <a:srgbClr val="020F2B">
                  <a:alpha val="33725"/>
                </a:srgbClr>
              </a:gs>
              <a:gs pos="100000">
                <a:srgbClr val="010C16">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5"/>
          <p:cNvSpPr/>
          <p:nvPr/>
        </p:nvSpPr>
        <p:spPr>
          <a:xfrm>
            <a:off x="-9200" y="-9200"/>
            <a:ext cx="4581300" cy="51528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BM Plex Sans Condensed SemiBold"/>
              <a:ea typeface="IBM Plex Sans Condensed SemiBold"/>
              <a:cs typeface="IBM Plex Sans Condensed SemiBold"/>
              <a:sym typeface="IBM Plex Sans Condensed SemiBold"/>
            </a:endParaRPr>
          </a:p>
        </p:txBody>
      </p:sp>
      <p:pic>
        <p:nvPicPr>
          <p:cNvPr id="175" name="Google Shape;175;p25"/>
          <p:cNvPicPr preferRelativeResize="0"/>
          <p:nvPr/>
        </p:nvPicPr>
        <p:blipFill>
          <a:blip r:embed="rId2">
            <a:alphaModFix amt="60000"/>
          </a:blip>
          <a:stretch>
            <a:fillRect/>
          </a:stretch>
        </p:blipFill>
        <p:spPr>
          <a:xfrm rot="-5400000">
            <a:off x="2081250" y="2490739"/>
            <a:ext cx="5152700" cy="171222"/>
          </a:xfrm>
          <a:prstGeom prst="rect">
            <a:avLst/>
          </a:prstGeom>
          <a:noFill/>
          <a:ln>
            <a:noFill/>
          </a:ln>
        </p:spPr>
      </p:pic>
      <p:sp>
        <p:nvSpPr>
          <p:cNvPr id="176" name="Google Shape;176;p25"/>
          <p:cNvSpPr txBox="1">
            <a:spLocks noGrp="1"/>
          </p:cNvSpPr>
          <p:nvPr>
            <p:ph type="title"/>
          </p:nvPr>
        </p:nvSpPr>
        <p:spPr>
          <a:xfrm>
            <a:off x="306400" y="481050"/>
            <a:ext cx="3815700" cy="1043700"/>
          </a:xfrm>
          <a:prstGeom prst="rect">
            <a:avLst/>
          </a:prstGeom>
        </p:spPr>
        <p:txBody>
          <a:bodyPr spcFirstLastPara="1" wrap="square" lIns="0" tIns="0" rIns="0" bIns="0" anchor="b" anchorCtr="0"/>
          <a:lstStyle>
            <a:lvl1pPr lvl="0" algn="l" rtl="0">
              <a:spcBef>
                <a:spcPts val="0"/>
              </a:spcBef>
              <a:spcAft>
                <a:spcPts val="0"/>
              </a:spcAft>
              <a:buClr>
                <a:srgbClr val="77588B"/>
              </a:buClr>
              <a:buSzPts val="3000"/>
              <a:buFont typeface="IBM Plex Sans Condensed SemiBold"/>
              <a:buNone/>
              <a:defRPr>
                <a:solidFill>
                  <a:srgbClr val="77588B"/>
                </a:solidFill>
                <a:latin typeface="IBM Plex Sans Condensed SemiBold"/>
                <a:ea typeface="IBM Plex Sans Condensed SemiBold"/>
                <a:cs typeface="IBM Plex Sans Condensed SemiBold"/>
                <a:sym typeface="IBM Plex Sans Condensed SemiBold"/>
              </a:defRPr>
            </a:lvl1pPr>
            <a:lvl2pPr lvl="1" algn="l" rtl="0">
              <a:spcBef>
                <a:spcPts val="0"/>
              </a:spcBef>
              <a:spcAft>
                <a:spcPts val="0"/>
              </a:spcAft>
              <a:buClr>
                <a:srgbClr val="77588B"/>
              </a:buClr>
              <a:buSzPts val="3000"/>
              <a:buFont typeface="IBM Plex Sans Condensed SemiBold"/>
              <a:buNone/>
              <a:defRPr>
                <a:solidFill>
                  <a:srgbClr val="77588B"/>
                </a:solidFill>
                <a:latin typeface="IBM Plex Sans Condensed SemiBold"/>
                <a:ea typeface="IBM Plex Sans Condensed SemiBold"/>
                <a:cs typeface="IBM Plex Sans Condensed SemiBold"/>
                <a:sym typeface="IBM Plex Sans Condensed SemiBold"/>
              </a:defRPr>
            </a:lvl2pPr>
            <a:lvl3pPr lvl="2" algn="l" rtl="0">
              <a:spcBef>
                <a:spcPts val="0"/>
              </a:spcBef>
              <a:spcAft>
                <a:spcPts val="0"/>
              </a:spcAft>
              <a:buClr>
                <a:srgbClr val="77588B"/>
              </a:buClr>
              <a:buSzPts val="3000"/>
              <a:buFont typeface="IBM Plex Sans Condensed SemiBold"/>
              <a:buNone/>
              <a:defRPr>
                <a:solidFill>
                  <a:srgbClr val="77588B"/>
                </a:solidFill>
                <a:latin typeface="IBM Plex Sans Condensed SemiBold"/>
                <a:ea typeface="IBM Plex Sans Condensed SemiBold"/>
                <a:cs typeface="IBM Plex Sans Condensed SemiBold"/>
                <a:sym typeface="IBM Plex Sans Condensed SemiBold"/>
              </a:defRPr>
            </a:lvl3pPr>
            <a:lvl4pPr lvl="3" algn="l" rtl="0">
              <a:spcBef>
                <a:spcPts val="0"/>
              </a:spcBef>
              <a:spcAft>
                <a:spcPts val="0"/>
              </a:spcAft>
              <a:buClr>
                <a:srgbClr val="77588B"/>
              </a:buClr>
              <a:buSzPts val="3000"/>
              <a:buFont typeface="IBM Plex Sans Condensed SemiBold"/>
              <a:buNone/>
              <a:defRPr>
                <a:solidFill>
                  <a:srgbClr val="77588B"/>
                </a:solidFill>
                <a:latin typeface="IBM Plex Sans Condensed SemiBold"/>
                <a:ea typeface="IBM Plex Sans Condensed SemiBold"/>
                <a:cs typeface="IBM Plex Sans Condensed SemiBold"/>
                <a:sym typeface="IBM Plex Sans Condensed SemiBold"/>
              </a:defRPr>
            </a:lvl4pPr>
            <a:lvl5pPr lvl="4" algn="l" rtl="0">
              <a:spcBef>
                <a:spcPts val="0"/>
              </a:spcBef>
              <a:spcAft>
                <a:spcPts val="0"/>
              </a:spcAft>
              <a:buClr>
                <a:srgbClr val="77588B"/>
              </a:buClr>
              <a:buSzPts val="3000"/>
              <a:buFont typeface="IBM Plex Sans Condensed SemiBold"/>
              <a:buNone/>
              <a:defRPr>
                <a:solidFill>
                  <a:srgbClr val="77588B"/>
                </a:solidFill>
                <a:latin typeface="IBM Plex Sans Condensed SemiBold"/>
                <a:ea typeface="IBM Plex Sans Condensed SemiBold"/>
                <a:cs typeface="IBM Plex Sans Condensed SemiBold"/>
                <a:sym typeface="IBM Plex Sans Condensed SemiBold"/>
              </a:defRPr>
            </a:lvl5pPr>
            <a:lvl6pPr lvl="5" algn="l" rtl="0">
              <a:spcBef>
                <a:spcPts val="0"/>
              </a:spcBef>
              <a:spcAft>
                <a:spcPts val="0"/>
              </a:spcAft>
              <a:buClr>
                <a:srgbClr val="77588B"/>
              </a:buClr>
              <a:buSzPts val="3000"/>
              <a:buFont typeface="IBM Plex Sans Condensed SemiBold"/>
              <a:buNone/>
              <a:defRPr>
                <a:solidFill>
                  <a:srgbClr val="77588B"/>
                </a:solidFill>
                <a:latin typeface="IBM Plex Sans Condensed SemiBold"/>
                <a:ea typeface="IBM Plex Sans Condensed SemiBold"/>
                <a:cs typeface="IBM Plex Sans Condensed SemiBold"/>
                <a:sym typeface="IBM Plex Sans Condensed SemiBold"/>
              </a:defRPr>
            </a:lvl6pPr>
            <a:lvl7pPr lvl="6" algn="l" rtl="0">
              <a:spcBef>
                <a:spcPts val="0"/>
              </a:spcBef>
              <a:spcAft>
                <a:spcPts val="0"/>
              </a:spcAft>
              <a:buClr>
                <a:srgbClr val="77588B"/>
              </a:buClr>
              <a:buSzPts val="3000"/>
              <a:buFont typeface="IBM Plex Sans Condensed SemiBold"/>
              <a:buNone/>
              <a:defRPr>
                <a:solidFill>
                  <a:srgbClr val="77588B"/>
                </a:solidFill>
                <a:latin typeface="IBM Plex Sans Condensed SemiBold"/>
                <a:ea typeface="IBM Plex Sans Condensed SemiBold"/>
                <a:cs typeface="IBM Plex Sans Condensed SemiBold"/>
                <a:sym typeface="IBM Plex Sans Condensed SemiBold"/>
              </a:defRPr>
            </a:lvl7pPr>
            <a:lvl8pPr lvl="7" algn="l" rtl="0">
              <a:spcBef>
                <a:spcPts val="0"/>
              </a:spcBef>
              <a:spcAft>
                <a:spcPts val="0"/>
              </a:spcAft>
              <a:buClr>
                <a:srgbClr val="77588B"/>
              </a:buClr>
              <a:buSzPts val="3000"/>
              <a:buFont typeface="IBM Plex Sans Condensed SemiBold"/>
              <a:buNone/>
              <a:defRPr>
                <a:solidFill>
                  <a:srgbClr val="77588B"/>
                </a:solidFill>
                <a:latin typeface="IBM Plex Sans Condensed SemiBold"/>
                <a:ea typeface="IBM Plex Sans Condensed SemiBold"/>
                <a:cs typeface="IBM Plex Sans Condensed SemiBold"/>
                <a:sym typeface="IBM Plex Sans Condensed SemiBold"/>
              </a:defRPr>
            </a:lvl8pPr>
            <a:lvl9pPr lvl="8" algn="l" rtl="0">
              <a:spcBef>
                <a:spcPts val="0"/>
              </a:spcBef>
              <a:spcAft>
                <a:spcPts val="0"/>
              </a:spcAft>
              <a:buClr>
                <a:srgbClr val="77588B"/>
              </a:buClr>
              <a:buSzPts val="3000"/>
              <a:buFont typeface="IBM Plex Sans Condensed SemiBold"/>
              <a:buNone/>
              <a:defRPr>
                <a:solidFill>
                  <a:srgbClr val="77588B"/>
                </a:solidFill>
                <a:latin typeface="IBM Plex Sans Condensed SemiBold"/>
                <a:ea typeface="IBM Plex Sans Condensed SemiBold"/>
                <a:cs typeface="IBM Plex Sans Condensed SemiBold"/>
                <a:sym typeface="IBM Plex Sans Condensed SemiBold"/>
              </a:defRPr>
            </a:lvl9pPr>
          </a:lstStyle>
          <a:p>
            <a:endParaRPr/>
          </a:p>
        </p:txBody>
      </p:sp>
      <p:sp>
        <p:nvSpPr>
          <p:cNvPr id="177" name="Google Shape;177;p25"/>
          <p:cNvSpPr txBox="1">
            <a:spLocks noGrp="1"/>
          </p:cNvSpPr>
          <p:nvPr>
            <p:ph type="body" idx="1"/>
          </p:nvPr>
        </p:nvSpPr>
        <p:spPr>
          <a:xfrm>
            <a:off x="306400" y="1600950"/>
            <a:ext cx="3815700" cy="3018000"/>
          </a:xfrm>
          <a:prstGeom prst="rect">
            <a:avLst/>
          </a:prstGeom>
        </p:spPr>
        <p:txBody>
          <a:bodyPr spcFirstLastPara="1" wrap="square" lIns="0" tIns="0" rIns="0" bIns="0" anchor="t" anchorCtr="0"/>
          <a:lstStyle>
            <a:lvl1pPr marL="457200" lvl="0" indent="-368300" rtl="0">
              <a:spcBef>
                <a:spcPts val="600"/>
              </a:spcBef>
              <a:spcAft>
                <a:spcPts val="0"/>
              </a:spcAft>
              <a:buClr>
                <a:srgbClr val="77588B"/>
              </a:buClr>
              <a:buSzPts val="2200"/>
              <a:buChar char="▫"/>
              <a:defRPr sz="2200">
                <a:solidFill>
                  <a:srgbClr val="77588B"/>
                </a:solidFill>
              </a:defRPr>
            </a:lvl1pPr>
            <a:lvl2pPr marL="914400" lvl="1" indent="-368300" rtl="0">
              <a:spcBef>
                <a:spcPts val="0"/>
              </a:spcBef>
              <a:spcAft>
                <a:spcPts val="0"/>
              </a:spcAft>
              <a:buClr>
                <a:srgbClr val="77588B"/>
              </a:buClr>
              <a:buSzPts val="2200"/>
              <a:buChar char="▫"/>
              <a:defRPr sz="2200">
                <a:solidFill>
                  <a:srgbClr val="77588B"/>
                </a:solidFill>
              </a:defRPr>
            </a:lvl2pPr>
            <a:lvl3pPr marL="1371600" lvl="2" indent="-368300" rtl="0">
              <a:spcBef>
                <a:spcPts val="0"/>
              </a:spcBef>
              <a:spcAft>
                <a:spcPts val="0"/>
              </a:spcAft>
              <a:buClr>
                <a:srgbClr val="77588B"/>
              </a:buClr>
              <a:buSzPts val="2200"/>
              <a:buChar char="▫"/>
              <a:defRPr sz="2200">
                <a:solidFill>
                  <a:srgbClr val="77588B"/>
                </a:solidFill>
              </a:defRPr>
            </a:lvl3pPr>
            <a:lvl4pPr marL="1828800" lvl="3" indent="-368300" rtl="0">
              <a:spcBef>
                <a:spcPts val="0"/>
              </a:spcBef>
              <a:spcAft>
                <a:spcPts val="0"/>
              </a:spcAft>
              <a:buClr>
                <a:srgbClr val="77588B"/>
              </a:buClr>
              <a:buSzPts val="2200"/>
              <a:buChar char="▫"/>
              <a:defRPr sz="2200">
                <a:solidFill>
                  <a:srgbClr val="77588B"/>
                </a:solidFill>
              </a:defRPr>
            </a:lvl4pPr>
            <a:lvl5pPr marL="2286000" lvl="4" indent="-368300" rtl="0">
              <a:spcBef>
                <a:spcPts val="0"/>
              </a:spcBef>
              <a:spcAft>
                <a:spcPts val="0"/>
              </a:spcAft>
              <a:buClr>
                <a:srgbClr val="77588B"/>
              </a:buClr>
              <a:buSzPts val="2200"/>
              <a:buChar char="▫"/>
              <a:defRPr sz="2200">
                <a:solidFill>
                  <a:srgbClr val="77588B"/>
                </a:solidFill>
              </a:defRPr>
            </a:lvl5pPr>
            <a:lvl6pPr marL="2743200" lvl="5" indent="-368300" rtl="0">
              <a:spcBef>
                <a:spcPts val="0"/>
              </a:spcBef>
              <a:spcAft>
                <a:spcPts val="0"/>
              </a:spcAft>
              <a:buClr>
                <a:srgbClr val="77588B"/>
              </a:buClr>
              <a:buSzPts val="2200"/>
              <a:buChar char="▫"/>
              <a:defRPr sz="2200">
                <a:solidFill>
                  <a:srgbClr val="77588B"/>
                </a:solidFill>
              </a:defRPr>
            </a:lvl6pPr>
            <a:lvl7pPr marL="3200400" lvl="6" indent="-368300" rtl="0">
              <a:spcBef>
                <a:spcPts val="0"/>
              </a:spcBef>
              <a:spcAft>
                <a:spcPts val="0"/>
              </a:spcAft>
              <a:buClr>
                <a:srgbClr val="77588B"/>
              </a:buClr>
              <a:buSzPts val="2200"/>
              <a:buChar char="▫"/>
              <a:defRPr sz="2200">
                <a:solidFill>
                  <a:srgbClr val="77588B"/>
                </a:solidFill>
              </a:defRPr>
            </a:lvl7pPr>
            <a:lvl8pPr marL="3657600" lvl="7" indent="-368300" rtl="0">
              <a:spcBef>
                <a:spcPts val="0"/>
              </a:spcBef>
              <a:spcAft>
                <a:spcPts val="0"/>
              </a:spcAft>
              <a:buClr>
                <a:srgbClr val="77588B"/>
              </a:buClr>
              <a:buSzPts val="2200"/>
              <a:buChar char="▫"/>
              <a:defRPr sz="2200">
                <a:solidFill>
                  <a:srgbClr val="77588B"/>
                </a:solidFill>
              </a:defRPr>
            </a:lvl8pPr>
            <a:lvl9pPr marL="4114800" lvl="8" indent="-368300" rtl="0">
              <a:spcBef>
                <a:spcPts val="0"/>
              </a:spcBef>
              <a:spcAft>
                <a:spcPts val="0"/>
              </a:spcAft>
              <a:buClr>
                <a:srgbClr val="77588B"/>
              </a:buClr>
              <a:buSzPts val="2200"/>
              <a:buChar char="▫"/>
              <a:defRPr sz="2200">
                <a:solidFill>
                  <a:srgbClr val="77588B"/>
                </a:solidFill>
              </a:defRPr>
            </a:lvl9pPr>
          </a:lstStyle>
          <a:p>
            <a:endParaRPr/>
          </a:p>
        </p:txBody>
      </p:sp>
      <p:sp>
        <p:nvSpPr>
          <p:cNvPr id="178" name="Google Shape;178;p25"/>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179"/>
        <p:cNvGrpSpPr/>
        <p:nvPr/>
      </p:nvGrpSpPr>
      <p:grpSpPr>
        <a:xfrm>
          <a:off x="0" y="0"/>
          <a:ext cx="0" cy="0"/>
          <a:chOff x="0" y="0"/>
          <a:chExt cx="0" cy="0"/>
        </a:xfrm>
      </p:grpSpPr>
      <p:sp>
        <p:nvSpPr>
          <p:cNvPr id="180" name="Google Shape;180;p26"/>
          <p:cNvSpPr/>
          <p:nvPr/>
        </p:nvSpPr>
        <p:spPr>
          <a:xfrm>
            <a:off x="2686000" y="-9200"/>
            <a:ext cx="6458100" cy="5152800"/>
          </a:xfrm>
          <a:prstGeom prst="rect">
            <a:avLst/>
          </a:prstGeom>
          <a:gradFill>
            <a:gsLst>
              <a:gs pos="0">
                <a:srgbClr val="020F2B">
                  <a:alpha val="33725"/>
                </a:srgbClr>
              </a:gs>
              <a:gs pos="100000">
                <a:srgbClr val="010C16">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6"/>
          <p:cNvSpPr/>
          <p:nvPr/>
        </p:nvSpPr>
        <p:spPr>
          <a:xfrm>
            <a:off x="-9200" y="-9200"/>
            <a:ext cx="2695200" cy="2585700"/>
          </a:xfrm>
          <a:prstGeom prst="rect">
            <a:avLst/>
          </a:prstGeom>
          <a:gradFill>
            <a:gsLst>
              <a:gs pos="0">
                <a:srgbClr val="FFFFFF">
                  <a:alpha val="19215"/>
                </a:srgbClr>
              </a:gs>
              <a:gs pos="100000">
                <a:srgbClr val="FFFFFF">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BM Plex Sans Condensed SemiBold"/>
              <a:ea typeface="IBM Plex Sans Condensed SemiBold"/>
              <a:cs typeface="IBM Plex Sans Condensed SemiBold"/>
              <a:sym typeface="IBM Plex Sans Condensed SemiBold"/>
            </a:endParaRPr>
          </a:p>
        </p:txBody>
      </p:sp>
      <p:pic>
        <p:nvPicPr>
          <p:cNvPr id="182" name="Google Shape;182;p26"/>
          <p:cNvPicPr preferRelativeResize="0"/>
          <p:nvPr/>
        </p:nvPicPr>
        <p:blipFill>
          <a:blip r:embed="rId2">
            <a:alphaModFix amt="60000"/>
          </a:blip>
          <a:stretch>
            <a:fillRect/>
          </a:stretch>
        </p:blipFill>
        <p:spPr>
          <a:xfrm rot="-5400000">
            <a:off x="195236" y="2490739"/>
            <a:ext cx="5152700" cy="171222"/>
          </a:xfrm>
          <a:prstGeom prst="rect">
            <a:avLst/>
          </a:prstGeom>
          <a:noFill/>
          <a:ln>
            <a:noFill/>
          </a:ln>
        </p:spPr>
      </p:pic>
      <p:sp>
        <p:nvSpPr>
          <p:cNvPr id="183" name="Google Shape;183;p26"/>
          <p:cNvSpPr txBox="1">
            <a:spLocks noGrp="1"/>
          </p:cNvSpPr>
          <p:nvPr>
            <p:ph type="title"/>
          </p:nvPr>
        </p:nvSpPr>
        <p:spPr>
          <a:xfrm>
            <a:off x="306400" y="557250"/>
            <a:ext cx="2064000" cy="4061700"/>
          </a:xfrm>
          <a:prstGeom prst="rect">
            <a:avLst/>
          </a:prstGeom>
        </p:spPr>
        <p:txBody>
          <a:bodyPr spcFirstLastPara="1" wrap="square" lIns="0" tIns="0" rIns="0" bIns="0" anchor="t" anchorCtr="0"/>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84" name="Google Shape;184;p26"/>
          <p:cNvSpPr txBox="1">
            <a:spLocks noGrp="1"/>
          </p:cNvSpPr>
          <p:nvPr>
            <p:ph type="body" idx="1"/>
          </p:nvPr>
        </p:nvSpPr>
        <p:spPr>
          <a:xfrm>
            <a:off x="3172775" y="557250"/>
            <a:ext cx="2676300" cy="4061700"/>
          </a:xfrm>
          <a:prstGeom prst="rect">
            <a:avLst/>
          </a:prstGeom>
        </p:spPr>
        <p:txBody>
          <a:bodyPr spcFirstLastPara="1" wrap="square" lIns="0" tIns="0" rIns="0" bIns="0" anchor="t" anchorCtr="0"/>
          <a:lstStyle>
            <a:lvl1pPr marL="457200" lvl="0" indent="-368300" rtl="0">
              <a:spcBef>
                <a:spcPts val="600"/>
              </a:spcBef>
              <a:spcAft>
                <a:spcPts val="0"/>
              </a:spcAft>
              <a:buSzPts val="2200"/>
              <a:buChar char="▫"/>
              <a:defRPr sz="2200"/>
            </a:lvl1pPr>
            <a:lvl2pPr marL="914400" lvl="1" indent="-368300" rtl="0">
              <a:spcBef>
                <a:spcPts val="0"/>
              </a:spcBef>
              <a:spcAft>
                <a:spcPts val="0"/>
              </a:spcAft>
              <a:buSzPts val="2200"/>
              <a:buChar char="▫"/>
              <a:defRPr sz="2200"/>
            </a:lvl2pPr>
            <a:lvl3pPr marL="1371600" lvl="2" indent="-368300" rtl="0">
              <a:spcBef>
                <a:spcPts val="0"/>
              </a:spcBef>
              <a:spcAft>
                <a:spcPts val="0"/>
              </a:spcAft>
              <a:buSzPts val="2200"/>
              <a:buChar char="▫"/>
              <a:defRPr sz="2200"/>
            </a:lvl3pPr>
            <a:lvl4pPr marL="1828800" lvl="3" indent="-368300" rtl="0">
              <a:spcBef>
                <a:spcPts val="0"/>
              </a:spcBef>
              <a:spcAft>
                <a:spcPts val="0"/>
              </a:spcAft>
              <a:buSzPts val="2200"/>
              <a:buChar char="▫"/>
              <a:defRPr sz="2200"/>
            </a:lvl4pPr>
            <a:lvl5pPr marL="2286000" lvl="4" indent="-368300" rtl="0">
              <a:spcBef>
                <a:spcPts val="0"/>
              </a:spcBef>
              <a:spcAft>
                <a:spcPts val="0"/>
              </a:spcAft>
              <a:buSzPts val="2200"/>
              <a:buChar char="▫"/>
              <a:defRPr sz="2200"/>
            </a:lvl5pPr>
            <a:lvl6pPr marL="2743200" lvl="5" indent="-368300" rtl="0">
              <a:spcBef>
                <a:spcPts val="0"/>
              </a:spcBef>
              <a:spcAft>
                <a:spcPts val="0"/>
              </a:spcAft>
              <a:buSzPts val="2200"/>
              <a:buChar char="▫"/>
              <a:defRPr sz="2200"/>
            </a:lvl6pPr>
            <a:lvl7pPr marL="3200400" lvl="6" indent="-368300" rtl="0">
              <a:spcBef>
                <a:spcPts val="0"/>
              </a:spcBef>
              <a:spcAft>
                <a:spcPts val="0"/>
              </a:spcAft>
              <a:buSzPts val="2200"/>
              <a:buChar char="▫"/>
              <a:defRPr sz="2200"/>
            </a:lvl7pPr>
            <a:lvl8pPr marL="3657600" lvl="7" indent="-368300" rtl="0">
              <a:spcBef>
                <a:spcPts val="0"/>
              </a:spcBef>
              <a:spcAft>
                <a:spcPts val="0"/>
              </a:spcAft>
              <a:buSzPts val="2200"/>
              <a:buChar char="▫"/>
              <a:defRPr sz="2200"/>
            </a:lvl8pPr>
            <a:lvl9pPr marL="4114800" lvl="8" indent="-368300" rtl="0">
              <a:spcBef>
                <a:spcPts val="0"/>
              </a:spcBef>
              <a:spcAft>
                <a:spcPts val="0"/>
              </a:spcAft>
              <a:buSzPts val="2200"/>
              <a:buChar char="▫"/>
              <a:defRPr sz="2200"/>
            </a:lvl9pPr>
          </a:lstStyle>
          <a:p>
            <a:endParaRPr/>
          </a:p>
        </p:txBody>
      </p:sp>
      <p:sp>
        <p:nvSpPr>
          <p:cNvPr id="185" name="Google Shape;185;p26"/>
          <p:cNvSpPr txBox="1">
            <a:spLocks noGrp="1"/>
          </p:cNvSpPr>
          <p:nvPr>
            <p:ph type="body" idx="2"/>
          </p:nvPr>
        </p:nvSpPr>
        <p:spPr>
          <a:xfrm>
            <a:off x="6010374" y="557250"/>
            <a:ext cx="2676300" cy="4061700"/>
          </a:xfrm>
          <a:prstGeom prst="rect">
            <a:avLst/>
          </a:prstGeom>
        </p:spPr>
        <p:txBody>
          <a:bodyPr spcFirstLastPara="1" wrap="square" lIns="0" tIns="0" rIns="0" bIns="0" anchor="t" anchorCtr="0"/>
          <a:lstStyle>
            <a:lvl1pPr marL="457200" lvl="0" indent="-368300" rtl="0">
              <a:spcBef>
                <a:spcPts val="600"/>
              </a:spcBef>
              <a:spcAft>
                <a:spcPts val="0"/>
              </a:spcAft>
              <a:buSzPts val="2200"/>
              <a:buChar char="▫"/>
              <a:defRPr sz="2200"/>
            </a:lvl1pPr>
            <a:lvl2pPr marL="914400" lvl="1" indent="-368300" rtl="0">
              <a:spcBef>
                <a:spcPts val="0"/>
              </a:spcBef>
              <a:spcAft>
                <a:spcPts val="0"/>
              </a:spcAft>
              <a:buSzPts val="2200"/>
              <a:buChar char="▫"/>
              <a:defRPr sz="2200"/>
            </a:lvl2pPr>
            <a:lvl3pPr marL="1371600" lvl="2" indent="-368300" rtl="0">
              <a:spcBef>
                <a:spcPts val="0"/>
              </a:spcBef>
              <a:spcAft>
                <a:spcPts val="0"/>
              </a:spcAft>
              <a:buSzPts val="2200"/>
              <a:buChar char="▫"/>
              <a:defRPr sz="2200"/>
            </a:lvl3pPr>
            <a:lvl4pPr marL="1828800" lvl="3" indent="-368300" rtl="0">
              <a:spcBef>
                <a:spcPts val="0"/>
              </a:spcBef>
              <a:spcAft>
                <a:spcPts val="0"/>
              </a:spcAft>
              <a:buSzPts val="2200"/>
              <a:buChar char="▫"/>
              <a:defRPr sz="2200"/>
            </a:lvl4pPr>
            <a:lvl5pPr marL="2286000" lvl="4" indent="-368300" rtl="0">
              <a:spcBef>
                <a:spcPts val="0"/>
              </a:spcBef>
              <a:spcAft>
                <a:spcPts val="0"/>
              </a:spcAft>
              <a:buSzPts val="2200"/>
              <a:buChar char="▫"/>
              <a:defRPr sz="2200"/>
            </a:lvl5pPr>
            <a:lvl6pPr marL="2743200" lvl="5" indent="-368300" rtl="0">
              <a:spcBef>
                <a:spcPts val="0"/>
              </a:spcBef>
              <a:spcAft>
                <a:spcPts val="0"/>
              </a:spcAft>
              <a:buSzPts val="2200"/>
              <a:buChar char="▫"/>
              <a:defRPr sz="2200"/>
            </a:lvl6pPr>
            <a:lvl7pPr marL="3200400" lvl="6" indent="-368300" rtl="0">
              <a:spcBef>
                <a:spcPts val="0"/>
              </a:spcBef>
              <a:spcAft>
                <a:spcPts val="0"/>
              </a:spcAft>
              <a:buSzPts val="2200"/>
              <a:buChar char="▫"/>
              <a:defRPr sz="2200"/>
            </a:lvl7pPr>
            <a:lvl8pPr marL="3657600" lvl="7" indent="-368300" rtl="0">
              <a:spcBef>
                <a:spcPts val="0"/>
              </a:spcBef>
              <a:spcAft>
                <a:spcPts val="0"/>
              </a:spcAft>
              <a:buSzPts val="2200"/>
              <a:buChar char="▫"/>
              <a:defRPr sz="2200"/>
            </a:lvl8pPr>
            <a:lvl9pPr marL="4114800" lvl="8" indent="-368300" rtl="0">
              <a:spcBef>
                <a:spcPts val="0"/>
              </a:spcBef>
              <a:spcAft>
                <a:spcPts val="0"/>
              </a:spcAft>
              <a:buSzPts val="2200"/>
              <a:buChar char="▫"/>
              <a:defRPr sz="2200"/>
            </a:lvl9pPr>
          </a:lstStyle>
          <a:p>
            <a:endParaRPr/>
          </a:p>
        </p:txBody>
      </p:sp>
      <p:sp>
        <p:nvSpPr>
          <p:cNvPr id="186" name="Google Shape;186;p26"/>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187"/>
        <p:cNvGrpSpPr/>
        <p:nvPr/>
      </p:nvGrpSpPr>
      <p:grpSpPr>
        <a:xfrm>
          <a:off x="0" y="0"/>
          <a:ext cx="0" cy="0"/>
          <a:chOff x="0" y="0"/>
          <a:chExt cx="0" cy="0"/>
        </a:xfrm>
      </p:grpSpPr>
      <p:sp>
        <p:nvSpPr>
          <p:cNvPr id="188" name="Google Shape;188;p27"/>
          <p:cNvSpPr/>
          <p:nvPr/>
        </p:nvSpPr>
        <p:spPr>
          <a:xfrm>
            <a:off x="2686000" y="-9200"/>
            <a:ext cx="6458100" cy="5152800"/>
          </a:xfrm>
          <a:prstGeom prst="rect">
            <a:avLst/>
          </a:prstGeom>
          <a:gradFill>
            <a:gsLst>
              <a:gs pos="0">
                <a:srgbClr val="020F2B">
                  <a:alpha val="33725"/>
                </a:srgbClr>
              </a:gs>
              <a:gs pos="100000">
                <a:srgbClr val="010C16">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7"/>
          <p:cNvSpPr/>
          <p:nvPr/>
        </p:nvSpPr>
        <p:spPr>
          <a:xfrm>
            <a:off x="-9200" y="-9200"/>
            <a:ext cx="2695200" cy="2585700"/>
          </a:xfrm>
          <a:prstGeom prst="rect">
            <a:avLst/>
          </a:prstGeom>
          <a:gradFill>
            <a:gsLst>
              <a:gs pos="0">
                <a:srgbClr val="FFFFFF">
                  <a:alpha val="19215"/>
                </a:srgbClr>
              </a:gs>
              <a:gs pos="100000">
                <a:srgbClr val="FFFFFF">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BM Plex Sans Condensed SemiBold"/>
              <a:ea typeface="IBM Plex Sans Condensed SemiBold"/>
              <a:cs typeface="IBM Plex Sans Condensed SemiBold"/>
              <a:sym typeface="IBM Plex Sans Condensed SemiBold"/>
            </a:endParaRPr>
          </a:p>
        </p:txBody>
      </p:sp>
      <p:pic>
        <p:nvPicPr>
          <p:cNvPr id="190" name="Google Shape;190;p27"/>
          <p:cNvPicPr preferRelativeResize="0"/>
          <p:nvPr/>
        </p:nvPicPr>
        <p:blipFill>
          <a:blip r:embed="rId2">
            <a:alphaModFix amt="60000"/>
          </a:blip>
          <a:stretch>
            <a:fillRect/>
          </a:stretch>
        </p:blipFill>
        <p:spPr>
          <a:xfrm rot="-5400000">
            <a:off x="195236" y="2490739"/>
            <a:ext cx="5152700" cy="171222"/>
          </a:xfrm>
          <a:prstGeom prst="rect">
            <a:avLst/>
          </a:prstGeom>
          <a:noFill/>
          <a:ln>
            <a:noFill/>
          </a:ln>
        </p:spPr>
      </p:pic>
      <p:sp>
        <p:nvSpPr>
          <p:cNvPr id="191" name="Google Shape;191;p27"/>
          <p:cNvSpPr txBox="1">
            <a:spLocks noGrp="1"/>
          </p:cNvSpPr>
          <p:nvPr>
            <p:ph type="title"/>
          </p:nvPr>
        </p:nvSpPr>
        <p:spPr>
          <a:xfrm>
            <a:off x="306400" y="557250"/>
            <a:ext cx="2064000" cy="4061700"/>
          </a:xfrm>
          <a:prstGeom prst="rect">
            <a:avLst/>
          </a:prstGeom>
        </p:spPr>
        <p:txBody>
          <a:bodyPr spcFirstLastPara="1" wrap="square" lIns="0" tIns="0" rIns="0" bIns="0" anchor="t" anchorCtr="0"/>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92" name="Google Shape;192;p27"/>
          <p:cNvSpPr txBox="1">
            <a:spLocks noGrp="1"/>
          </p:cNvSpPr>
          <p:nvPr>
            <p:ph type="body" idx="1"/>
          </p:nvPr>
        </p:nvSpPr>
        <p:spPr>
          <a:xfrm>
            <a:off x="2990400" y="557250"/>
            <a:ext cx="1874100" cy="4061700"/>
          </a:xfrm>
          <a:prstGeom prst="rect">
            <a:avLst/>
          </a:prstGeom>
        </p:spPr>
        <p:txBody>
          <a:bodyPr spcFirstLastPara="1" wrap="square" lIns="0" tIns="0" rIns="0" bIns="0" anchor="t" anchorCtr="0"/>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193" name="Google Shape;193;p27"/>
          <p:cNvSpPr txBox="1">
            <a:spLocks noGrp="1"/>
          </p:cNvSpPr>
          <p:nvPr>
            <p:ph type="body" idx="2"/>
          </p:nvPr>
        </p:nvSpPr>
        <p:spPr>
          <a:xfrm>
            <a:off x="4960619" y="557250"/>
            <a:ext cx="1874100" cy="4061700"/>
          </a:xfrm>
          <a:prstGeom prst="rect">
            <a:avLst/>
          </a:prstGeom>
        </p:spPr>
        <p:txBody>
          <a:bodyPr spcFirstLastPara="1" wrap="square" lIns="0" tIns="0" rIns="0" bIns="0" anchor="t" anchorCtr="0"/>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194" name="Google Shape;194;p27"/>
          <p:cNvSpPr txBox="1">
            <a:spLocks noGrp="1"/>
          </p:cNvSpPr>
          <p:nvPr>
            <p:ph type="body" idx="3"/>
          </p:nvPr>
        </p:nvSpPr>
        <p:spPr>
          <a:xfrm>
            <a:off x="6930838" y="557250"/>
            <a:ext cx="1874100" cy="4061700"/>
          </a:xfrm>
          <a:prstGeom prst="rect">
            <a:avLst/>
          </a:prstGeom>
        </p:spPr>
        <p:txBody>
          <a:bodyPr spcFirstLastPara="1" wrap="square" lIns="0" tIns="0" rIns="0" bIns="0" anchor="t" anchorCtr="0"/>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195" name="Google Shape;195;p27"/>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96"/>
        <p:cNvGrpSpPr/>
        <p:nvPr/>
      </p:nvGrpSpPr>
      <p:grpSpPr>
        <a:xfrm>
          <a:off x="0" y="0"/>
          <a:ext cx="0" cy="0"/>
          <a:chOff x="0" y="0"/>
          <a:chExt cx="0" cy="0"/>
        </a:xfrm>
      </p:grpSpPr>
      <p:sp>
        <p:nvSpPr>
          <p:cNvPr id="197" name="Google Shape;197;p28"/>
          <p:cNvSpPr/>
          <p:nvPr/>
        </p:nvSpPr>
        <p:spPr>
          <a:xfrm>
            <a:off x="2686000" y="-9200"/>
            <a:ext cx="6458100" cy="5152800"/>
          </a:xfrm>
          <a:prstGeom prst="rect">
            <a:avLst/>
          </a:prstGeom>
          <a:gradFill>
            <a:gsLst>
              <a:gs pos="0">
                <a:srgbClr val="020F2B">
                  <a:alpha val="33725"/>
                </a:srgbClr>
              </a:gs>
              <a:gs pos="100000">
                <a:srgbClr val="010C16">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8"/>
          <p:cNvSpPr/>
          <p:nvPr/>
        </p:nvSpPr>
        <p:spPr>
          <a:xfrm>
            <a:off x="-9200" y="-9200"/>
            <a:ext cx="2695200" cy="2585700"/>
          </a:xfrm>
          <a:prstGeom prst="rect">
            <a:avLst/>
          </a:prstGeom>
          <a:gradFill>
            <a:gsLst>
              <a:gs pos="0">
                <a:srgbClr val="FFFFFF">
                  <a:alpha val="19215"/>
                </a:srgbClr>
              </a:gs>
              <a:gs pos="100000">
                <a:srgbClr val="FFFFFF">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BM Plex Sans Condensed SemiBold"/>
              <a:ea typeface="IBM Plex Sans Condensed SemiBold"/>
              <a:cs typeface="IBM Plex Sans Condensed SemiBold"/>
              <a:sym typeface="IBM Plex Sans Condensed SemiBold"/>
            </a:endParaRPr>
          </a:p>
        </p:txBody>
      </p:sp>
      <p:pic>
        <p:nvPicPr>
          <p:cNvPr id="199" name="Google Shape;199;p28"/>
          <p:cNvPicPr preferRelativeResize="0"/>
          <p:nvPr/>
        </p:nvPicPr>
        <p:blipFill>
          <a:blip r:embed="rId2">
            <a:alphaModFix amt="60000"/>
          </a:blip>
          <a:stretch>
            <a:fillRect/>
          </a:stretch>
        </p:blipFill>
        <p:spPr>
          <a:xfrm rot="-5400000">
            <a:off x="195236" y="2490739"/>
            <a:ext cx="5152700" cy="171222"/>
          </a:xfrm>
          <a:prstGeom prst="rect">
            <a:avLst/>
          </a:prstGeom>
          <a:noFill/>
          <a:ln>
            <a:noFill/>
          </a:ln>
        </p:spPr>
      </p:pic>
      <p:sp>
        <p:nvSpPr>
          <p:cNvPr id="200" name="Google Shape;200;p28"/>
          <p:cNvSpPr txBox="1">
            <a:spLocks noGrp="1"/>
          </p:cNvSpPr>
          <p:nvPr>
            <p:ph type="title"/>
          </p:nvPr>
        </p:nvSpPr>
        <p:spPr>
          <a:xfrm>
            <a:off x="306400" y="557250"/>
            <a:ext cx="2064000" cy="4061700"/>
          </a:xfrm>
          <a:prstGeom prst="rect">
            <a:avLst/>
          </a:prstGeom>
        </p:spPr>
        <p:txBody>
          <a:bodyPr spcFirstLastPara="1" wrap="square" lIns="0" tIns="0" rIns="0" bIns="0" anchor="t" anchorCtr="0"/>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01" name="Google Shape;201;p28"/>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02"/>
        <p:cNvGrpSpPr/>
        <p:nvPr/>
      </p:nvGrpSpPr>
      <p:grpSpPr>
        <a:xfrm>
          <a:off x="0" y="0"/>
          <a:ext cx="0" cy="0"/>
          <a:chOff x="0" y="0"/>
          <a:chExt cx="0" cy="0"/>
        </a:xfrm>
      </p:grpSpPr>
      <p:sp>
        <p:nvSpPr>
          <p:cNvPr id="203" name="Google Shape;203;p29"/>
          <p:cNvSpPr/>
          <p:nvPr/>
        </p:nvSpPr>
        <p:spPr>
          <a:xfrm flipH="1">
            <a:off x="100" y="4078500"/>
            <a:ext cx="9144000" cy="1065000"/>
          </a:xfrm>
          <a:prstGeom prst="rect">
            <a:avLst/>
          </a:prstGeom>
          <a:gradFill>
            <a:gsLst>
              <a:gs pos="0">
                <a:srgbClr val="020F2B">
                  <a:alpha val="33725"/>
                </a:srgbClr>
              </a:gs>
              <a:gs pos="100000">
                <a:srgbClr val="010C16">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9"/>
          <p:cNvSpPr/>
          <p:nvPr/>
        </p:nvSpPr>
        <p:spPr>
          <a:xfrm rot="10800000" flipH="1">
            <a:off x="-9200" y="2208500"/>
            <a:ext cx="9144000" cy="1869900"/>
          </a:xfrm>
          <a:prstGeom prst="rect">
            <a:avLst/>
          </a:prstGeom>
          <a:gradFill>
            <a:gsLst>
              <a:gs pos="0">
                <a:srgbClr val="FFFFFF">
                  <a:alpha val="19215"/>
                </a:srgbClr>
              </a:gs>
              <a:gs pos="100000">
                <a:srgbClr val="FFFFFF">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BM Plex Sans Condensed SemiBold"/>
              <a:ea typeface="IBM Plex Sans Condensed SemiBold"/>
              <a:cs typeface="IBM Plex Sans Condensed SemiBold"/>
              <a:sym typeface="IBM Plex Sans Condensed SemiBold"/>
            </a:endParaRPr>
          </a:p>
        </p:txBody>
      </p:sp>
      <p:pic>
        <p:nvPicPr>
          <p:cNvPr id="205" name="Google Shape;205;p29"/>
          <p:cNvPicPr preferRelativeResize="0"/>
          <p:nvPr/>
        </p:nvPicPr>
        <p:blipFill>
          <a:blip r:embed="rId2">
            <a:alphaModFix amt="60000"/>
          </a:blip>
          <a:stretch>
            <a:fillRect/>
          </a:stretch>
        </p:blipFill>
        <p:spPr>
          <a:xfrm rot="5400000">
            <a:off x="4455737" y="-371788"/>
            <a:ext cx="232525" cy="9132900"/>
          </a:xfrm>
          <a:prstGeom prst="rect">
            <a:avLst/>
          </a:prstGeom>
          <a:noFill/>
          <a:ln>
            <a:noFill/>
          </a:ln>
        </p:spPr>
      </p:pic>
      <p:sp>
        <p:nvSpPr>
          <p:cNvPr id="206" name="Google Shape;206;p29"/>
          <p:cNvSpPr txBox="1">
            <a:spLocks noGrp="1"/>
          </p:cNvSpPr>
          <p:nvPr>
            <p:ph type="body" idx="1"/>
          </p:nvPr>
        </p:nvSpPr>
        <p:spPr>
          <a:xfrm>
            <a:off x="457200" y="4078501"/>
            <a:ext cx="8229600" cy="1065000"/>
          </a:xfrm>
          <a:prstGeom prst="rect">
            <a:avLst/>
          </a:prstGeom>
        </p:spPr>
        <p:txBody>
          <a:bodyPr spcFirstLastPara="1" wrap="square" lIns="0" tIns="0" rIns="0" bIns="0" anchor="ctr" anchorCtr="0"/>
          <a:lstStyle>
            <a:lvl1pPr marL="457200" lvl="0" indent="-228600" algn="ctr" rtl="0">
              <a:spcBef>
                <a:spcPts val="360"/>
              </a:spcBef>
              <a:spcAft>
                <a:spcPts val="0"/>
              </a:spcAft>
              <a:buSzPts val="1400"/>
              <a:buNone/>
              <a:defRPr sz="1400"/>
            </a:lvl1pPr>
          </a:lstStyle>
          <a:p>
            <a:endParaRPr/>
          </a:p>
        </p:txBody>
      </p:sp>
      <p:sp>
        <p:nvSpPr>
          <p:cNvPr id="207" name="Google Shape;207;p29"/>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lank vertical decoration" type="blank">
  <p:cSld name="BLANK">
    <p:spTree>
      <p:nvGrpSpPr>
        <p:cNvPr id="1" name="Shape 208"/>
        <p:cNvGrpSpPr/>
        <p:nvPr/>
      </p:nvGrpSpPr>
      <p:grpSpPr>
        <a:xfrm>
          <a:off x="0" y="0"/>
          <a:ext cx="0" cy="0"/>
          <a:chOff x="0" y="0"/>
          <a:chExt cx="0" cy="0"/>
        </a:xfrm>
      </p:grpSpPr>
      <p:sp>
        <p:nvSpPr>
          <p:cNvPr id="209" name="Google Shape;209;p30"/>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210" name="Google Shape;210;p30"/>
          <p:cNvSpPr/>
          <p:nvPr/>
        </p:nvSpPr>
        <p:spPr>
          <a:xfrm>
            <a:off x="1328200" y="-9200"/>
            <a:ext cx="7815900" cy="5152800"/>
          </a:xfrm>
          <a:prstGeom prst="rect">
            <a:avLst/>
          </a:prstGeom>
          <a:gradFill>
            <a:gsLst>
              <a:gs pos="0">
                <a:srgbClr val="020F2B">
                  <a:alpha val="33725"/>
                </a:srgbClr>
              </a:gs>
              <a:gs pos="100000">
                <a:srgbClr val="010C16">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30"/>
          <p:cNvSpPr/>
          <p:nvPr/>
        </p:nvSpPr>
        <p:spPr>
          <a:xfrm>
            <a:off x="-9200" y="-9200"/>
            <a:ext cx="1337400" cy="2585700"/>
          </a:xfrm>
          <a:prstGeom prst="rect">
            <a:avLst/>
          </a:prstGeom>
          <a:gradFill>
            <a:gsLst>
              <a:gs pos="0">
                <a:srgbClr val="FFFFFF">
                  <a:alpha val="19215"/>
                </a:srgbClr>
              </a:gs>
              <a:gs pos="100000">
                <a:srgbClr val="FFFFFF">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BM Plex Sans Condensed SemiBold"/>
              <a:ea typeface="IBM Plex Sans Condensed SemiBold"/>
              <a:cs typeface="IBM Plex Sans Condensed SemiBold"/>
              <a:sym typeface="IBM Plex Sans Condensed SemiBold"/>
            </a:endParaRPr>
          </a:p>
        </p:txBody>
      </p:sp>
      <p:pic>
        <p:nvPicPr>
          <p:cNvPr id="212" name="Google Shape;212;p30"/>
          <p:cNvPicPr preferRelativeResize="0"/>
          <p:nvPr/>
        </p:nvPicPr>
        <p:blipFill>
          <a:blip r:embed="rId2">
            <a:alphaModFix amt="60000"/>
          </a:blip>
          <a:stretch>
            <a:fillRect/>
          </a:stretch>
        </p:blipFill>
        <p:spPr>
          <a:xfrm rot="-5400000">
            <a:off x="-1162539" y="2490739"/>
            <a:ext cx="5152700" cy="171222"/>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lank vertical half">
  <p:cSld name="BLANK_2">
    <p:spTree>
      <p:nvGrpSpPr>
        <p:cNvPr id="1" name="Shape 213"/>
        <p:cNvGrpSpPr/>
        <p:nvPr/>
      </p:nvGrpSpPr>
      <p:grpSpPr>
        <a:xfrm>
          <a:off x="0" y="0"/>
          <a:ext cx="0" cy="0"/>
          <a:chOff x="0" y="0"/>
          <a:chExt cx="0" cy="0"/>
        </a:xfrm>
      </p:grpSpPr>
      <p:sp>
        <p:nvSpPr>
          <p:cNvPr id="214" name="Google Shape;214;p31"/>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215" name="Google Shape;215;p31"/>
          <p:cNvSpPr/>
          <p:nvPr/>
        </p:nvSpPr>
        <p:spPr>
          <a:xfrm>
            <a:off x="4572000" y="-9200"/>
            <a:ext cx="4572000" cy="5152800"/>
          </a:xfrm>
          <a:prstGeom prst="rect">
            <a:avLst/>
          </a:prstGeom>
          <a:gradFill>
            <a:gsLst>
              <a:gs pos="0">
                <a:srgbClr val="020F2B">
                  <a:alpha val="33725"/>
                </a:srgbClr>
              </a:gs>
              <a:gs pos="100000">
                <a:srgbClr val="010C16">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31"/>
          <p:cNvSpPr/>
          <p:nvPr/>
        </p:nvSpPr>
        <p:spPr>
          <a:xfrm>
            <a:off x="-9200" y="-9200"/>
            <a:ext cx="4572000" cy="2585700"/>
          </a:xfrm>
          <a:prstGeom prst="rect">
            <a:avLst/>
          </a:prstGeom>
          <a:gradFill>
            <a:gsLst>
              <a:gs pos="0">
                <a:srgbClr val="FFFFFF">
                  <a:alpha val="19215"/>
                </a:srgbClr>
              </a:gs>
              <a:gs pos="100000">
                <a:srgbClr val="FFFFFF">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BM Plex Sans Condensed SemiBold"/>
              <a:ea typeface="IBM Plex Sans Condensed SemiBold"/>
              <a:cs typeface="IBM Plex Sans Condensed SemiBold"/>
              <a:sym typeface="IBM Plex Sans Condensed SemiBold"/>
            </a:endParaRPr>
          </a:p>
        </p:txBody>
      </p:sp>
      <p:pic>
        <p:nvPicPr>
          <p:cNvPr id="217" name="Google Shape;217;p31"/>
          <p:cNvPicPr preferRelativeResize="0"/>
          <p:nvPr/>
        </p:nvPicPr>
        <p:blipFill>
          <a:blip r:embed="rId2">
            <a:alphaModFix amt="60000"/>
          </a:blip>
          <a:stretch>
            <a:fillRect/>
          </a:stretch>
        </p:blipFill>
        <p:spPr>
          <a:xfrm rot="-5400000">
            <a:off x="2081250" y="2490739"/>
            <a:ext cx="5152700" cy="171222"/>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ank horizontal decoration">
  <p:cSld name="BLANK_1">
    <p:spTree>
      <p:nvGrpSpPr>
        <p:cNvPr id="1" name="Shape 218"/>
        <p:cNvGrpSpPr/>
        <p:nvPr/>
      </p:nvGrpSpPr>
      <p:grpSpPr>
        <a:xfrm>
          <a:off x="0" y="0"/>
          <a:ext cx="0" cy="0"/>
          <a:chOff x="0" y="0"/>
          <a:chExt cx="0" cy="0"/>
        </a:xfrm>
      </p:grpSpPr>
      <p:sp>
        <p:nvSpPr>
          <p:cNvPr id="219" name="Google Shape;219;p32"/>
          <p:cNvSpPr/>
          <p:nvPr/>
        </p:nvSpPr>
        <p:spPr>
          <a:xfrm flipH="1">
            <a:off x="100" y="4078500"/>
            <a:ext cx="9144000" cy="1065000"/>
          </a:xfrm>
          <a:prstGeom prst="rect">
            <a:avLst/>
          </a:prstGeom>
          <a:gradFill>
            <a:gsLst>
              <a:gs pos="0">
                <a:srgbClr val="020F2B">
                  <a:alpha val="33725"/>
                </a:srgbClr>
              </a:gs>
              <a:gs pos="100000">
                <a:srgbClr val="010C16">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32"/>
          <p:cNvSpPr/>
          <p:nvPr/>
        </p:nvSpPr>
        <p:spPr>
          <a:xfrm rot="10800000" flipH="1">
            <a:off x="-9200" y="2208500"/>
            <a:ext cx="9144000" cy="1869900"/>
          </a:xfrm>
          <a:prstGeom prst="rect">
            <a:avLst/>
          </a:prstGeom>
          <a:gradFill>
            <a:gsLst>
              <a:gs pos="0">
                <a:srgbClr val="FFFFFF">
                  <a:alpha val="19215"/>
                </a:srgbClr>
              </a:gs>
              <a:gs pos="100000">
                <a:srgbClr val="FFFFFF">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BM Plex Sans Condensed SemiBold"/>
              <a:ea typeface="IBM Plex Sans Condensed SemiBold"/>
              <a:cs typeface="IBM Plex Sans Condensed SemiBold"/>
              <a:sym typeface="IBM Plex Sans Condensed SemiBold"/>
            </a:endParaRPr>
          </a:p>
        </p:txBody>
      </p:sp>
      <p:pic>
        <p:nvPicPr>
          <p:cNvPr id="221" name="Google Shape;221;p32"/>
          <p:cNvPicPr preferRelativeResize="0"/>
          <p:nvPr/>
        </p:nvPicPr>
        <p:blipFill>
          <a:blip r:embed="rId2">
            <a:alphaModFix amt="60000"/>
          </a:blip>
          <a:stretch>
            <a:fillRect/>
          </a:stretch>
        </p:blipFill>
        <p:spPr>
          <a:xfrm rot="5400000">
            <a:off x="4455737" y="-371788"/>
            <a:ext cx="232525" cy="9132900"/>
          </a:xfrm>
          <a:prstGeom prst="rect">
            <a:avLst/>
          </a:prstGeom>
          <a:noFill/>
          <a:ln>
            <a:noFill/>
          </a:ln>
        </p:spPr>
      </p:pic>
      <p:sp>
        <p:nvSpPr>
          <p:cNvPr id="222" name="Google Shape;222;p32"/>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227"/>
        <p:cNvGrpSpPr/>
        <p:nvPr/>
      </p:nvGrpSpPr>
      <p:grpSpPr>
        <a:xfrm>
          <a:off x="0" y="0"/>
          <a:ext cx="0" cy="0"/>
          <a:chOff x="0" y="0"/>
          <a:chExt cx="0" cy="0"/>
        </a:xfrm>
      </p:grpSpPr>
      <p:sp>
        <p:nvSpPr>
          <p:cNvPr id="228" name="Google Shape;228;p34"/>
          <p:cNvSpPr/>
          <p:nvPr/>
        </p:nvSpPr>
        <p:spPr>
          <a:xfrm rot="10800000">
            <a:off x="100" y="100"/>
            <a:ext cx="9144000" cy="1665300"/>
          </a:xfrm>
          <a:prstGeom prst="rect">
            <a:avLst/>
          </a:prstGeom>
          <a:gradFill>
            <a:gsLst>
              <a:gs pos="0">
                <a:srgbClr val="020F2B">
                  <a:alpha val="33725"/>
                </a:srgbClr>
              </a:gs>
              <a:gs pos="100000">
                <a:srgbClr val="010C16">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34"/>
          <p:cNvSpPr/>
          <p:nvPr/>
        </p:nvSpPr>
        <p:spPr>
          <a:xfrm>
            <a:off x="-9200" y="1665500"/>
            <a:ext cx="9144000" cy="2585700"/>
          </a:xfrm>
          <a:prstGeom prst="rect">
            <a:avLst/>
          </a:prstGeom>
          <a:gradFill>
            <a:gsLst>
              <a:gs pos="0">
                <a:srgbClr val="FFFFFF">
                  <a:alpha val="19215"/>
                </a:srgbClr>
              </a:gs>
              <a:gs pos="100000">
                <a:srgbClr val="FFFFFF">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BM Plex Sans Condensed SemiBold"/>
              <a:ea typeface="IBM Plex Sans Condensed SemiBold"/>
              <a:cs typeface="IBM Plex Sans Condensed SemiBold"/>
              <a:sym typeface="IBM Plex Sans Condensed SemiBold"/>
            </a:endParaRPr>
          </a:p>
        </p:txBody>
      </p:sp>
      <p:pic>
        <p:nvPicPr>
          <p:cNvPr id="230" name="Google Shape;230;p34"/>
          <p:cNvPicPr preferRelativeResize="0"/>
          <p:nvPr/>
        </p:nvPicPr>
        <p:blipFill>
          <a:blip r:embed="rId2">
            <a:alphaModFix amt="60000"/>
          </a:blip>
          <a:stretch>
            <a:fillRect/>
          </a:stretch>
        </p:blipFill>
        <p:spPr>
          <a:xfrm rot="5400000" flipH="1">
            <a:off x="4455737" y="-3015113"/>
            <a:ext cx="232525" cy="9132900"/>
          </a:xfrm>
          <a:prstGeom prst="rect">
            <a:avLst/>
          </a:prstGeom>
          <a:noFill/>
          <a:ln>
            <a:noFill/>
          </a:ln>
        </p:spPr>
      </p:pic>
      <p:sp>
        <p:nvSpPr>
          <p:cNvPr id="231" name="Google Shape;231;p34"/>
          <p:cNvSpPr txBox="1">
            <a:spLocks noGrp="1"/>
          </p:cNvSpPr>
          <p:nvPr>
            <p:ph type="ctrTitle"/>
          </p:nvPr>
        </p:nvSpPr>
        <p:spPr>
          <a:xfrm>
            <a:off x="1008725" y="2090950"/>
            <a:ext cx="7126800" cy="3052500"/>
          </a:xfrm>
          <a:prstGeom prst="rect">
            <a:avLst/>
          </a:prstGeom>
        </p:spPr>
        <p:txBody>
          <a:bodyPr spcFirstLastPara="1" wrap="square" lIns="0" tIns="0" rIns="0" bIns="0" anchor="t" anchorCtr="0"/>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232"/>
        <p:cNvGrpSpPr/>
        <p:nvPr/>
      </p:nvGrpSpPr>
      <p:grpSpPr>
        <a:xfrm>
          <a:off x="0" y="0"/>
          <a:ext cx="0" cy="0"/>
          <a:chOff x="0" y="0"/>
          <a:chExt cx="0" cy="0"/>
        </a:xfrm>
      </p:grpSpPr>
      <p:sp>
        <p:nvSpPr>
          <p:cNvPr id="233" name="Google Shape;233;p35"/>
          <p:cNvSpPr/>
          <p:nvPr/>
        </p:nvSpPr>
        <p:spPr>
          <a:xfrm rot="10800000">
            <a:off x="100" y="100"/>
            <a:ext cx="9144000" cy="1665300"/>
          </a:xfrm>
          <a:prstGeom prst="rect">
            <a:avLst/>
          </a:prstGeom>
          <a:gradFill>
            <a:gsLst>
              <a:gs pos="0">
                <a:srgbClr val="020F2B">
                  <a:alpha val="33725"/>
                </a:srgbClr>
              </a:gs>
              <a:gs pos="100000">
                <a:srgbClr val="010C16">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35"/>
          <p:cNvSpPr/>
          <p:nvPr/>
        </p:nvSpPr>
        <p:spPr>
          <a:xfrm>
            <a:off x="-9200" y="1665500"/>
            <a:ext cx="9144000" cy="2585700"/>
          </a:xfrm>
          <a:prstGeom prst="rect">
            <a:avLst/>
          </a:prstGeom>
          <a:gradFill>
            <a:gsLst>
              <a:gs pos="0">
                <a:srgbClr val="FFFFFF">
                  <a:alpha val="19215"/>
                </a:srgbClr>
              </a:gs>
              <a:gs pos="100000">
                <a:srgbClr val="FFFFFF">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BM Plex Sans Condensed SemiBold"/>
              <a:ea typeface="IBM Plex Sans Condensed SemiBold"/>
              <a:cs typeface="IBM Plex Sans Condensed SemiBold"/>
              <a:sym typeface="IBM Plex Sans Condensed SemiBold"/>
            </a:endParaRPr>
          </a:p>
        </p:txBody>
      </p:sp>
      <p:pic>
        <p:nvPicPr>
          <p:cNvPr id="235" name="Google Shape;235;p35"/>
          <p:cNvPicPr preferRelativeResize="0"/>
          <p:nvPr/>
        </p:nvPicPr>
        <p:blipFill>
          <a:blip r:embed="rId2">
            <a:alphaModFix amt="60000"/>
          </a:blip>
          <a:stretch>
            <a:fillRect/>
          </a:stretch>
        </p:blipFill>
        <p:spPr>
          <a:xfrm rot="5400000" flipH="1">
            <a:off x="4455737" y="-3015113"/>
            <a:ext cx="232525" cy="9132900"/>
          </a:xfrm>
          <a:prstGeom prst="rect">
            <a:avLst/>
          </a:prstGeom>
          <a:noFill/>
          <a:ln>
            <a:noFill/>
          </a:ln>
        </p:spPr>
      </p:pic>
      <p:sp>
        <p:nvSpPr>
          <p:cNvPr id="236" name="Google Shape;236;p35"/>
          <p:cNvSpPr txBox="1">
            <a:spLocks noGrp="1"/>
          </p:cNvSpPr>
          <p:nvPr>
            <p:ph type="ctrTitle"/>
          </p:nvPr>
        </p:nvSpPr>
        <p:spPr>
          <a:xfrm>
            <a:off x="1388250" y="2192950"/>
            <a:ext cx="6367500" cy="1159800"/>
          </a:xfrm>
          <a:prstGeom prst="rect">
            <a:avLst/>
          </a:prstGeom>
        </p:spPr>
        <p:txBody>
          <a:bodyPr spcFirstLastPara="1" wrap="square" lIns="0" tIns="0" rIns="0" bIns="0" anchor="t" anchorCtr="0"/>
          <a:lstStyle>
            <a:lvl1pPr lvl="0" algn="ctr" rtl="0">
              <a:spcBef>
                <a:spcPts val="0"/>
              </a:spcBef>
              <a:spcAft>
                <a:spcPts val="0"/>
              </a:spcAft>
              <a:buSzPts val="4800"/>
              <a:buNone/>
              <a:defRPr sz="48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237" name="Google Shape;237;p35"/>
          <p:cNvSpPr txBox="1">
            <a:spLocks noGrp="1"/>
          </p:cNvSpPr>
          <p:nvPr>
            <p:ph type="subTitle" idx="1"/>
          </p:nvPr>
        </p:nvSpPr>
        <p:spPr>
          <a:xfrm>
            <a:off x="1388250" y="2992455"/>
            <a:ext cx="6367500" cy="784800"/>
          </a:xfrm>
          <a:prstGeom prst="rect">
            <a:avLst/>
          </a:prstGeom>
        </p:spPr>
        <p:txBody>
          <a:bodyPr spcFirstLastPara="1" wrap="square" lIns="0" tIns="0" rIns="0" bIns="0" anchor="t" anchorCtr="0"/>
          <a:lstStyle>
            <a:lvl1pPr lvl="0" algn="ctr" rtl="0">
              <a:spcBef>
                <a:spcPts val="0"/>
              </a:spcBef>
              <a:spcAft>
                <a:spcPts val="0"/>
              </a:spcAft>
              <a:buClr>
                <a:srgbClr val="FFFFFF"/>
              </a:buClr>
              <a:buSzPts val="1800"/>
              <a:buNone/>
              <a:defRPr sz="1800">
                <a:solidFill>
                  <a:srgbClr val="FFFFFF"/>
                </a:solidFill>
              </a:defRPr>
            </a:lvl1pPr>
            <a:lvl2pPr lvl="1" algn="ctr" rtl="0">
              <a:spcBef>
                <a:spcPts val="0"/>
              </a:spcBef>
              <a:spcAft>
                <a:spcPts val="0"/>
              </a:spcAft>
              <a:buClr>
                <a:srgbClr val="FFFFFF"/>
              </a:buClr>
              <a:buSzPts val="1800"/>
              <a:buNone/>
              <a:defRPr sz="1800">
                <a:solidFill>
                  <a:srgbClr val="FFFFFF"/>
                </a:solidFill>
              </a:defRPr>
            </a:lvl2pPr>
            <a:lvl3pPr lvl="2" algn="ctr" rtl="0">
              <a:spcBef>
                <a:spcPts val="0"/>
              </a:spcBef>
              <a:spcAft>
                <a:spcPts val="0"/>
              </a:spcAft>
              <a:buClr>
                <a:srgbClr val="FFFFFF"/>
              </a:buClr>
              <a:buSzPts val="1800"/>
              <a:buNone/>
              <a:defRPr sz="1800">
                <a:solidFill>
                  <a:srgbClr val="FFFFFF"/>
                </a:solidFill>
              </a:defRPr>
            </a:lvl3pPr>
            <a:lvl4pPr lvl="3" algn="ctr" rtl="0">
              <a:spcBef>
                <a:spcPts val="0"/>
              </a:spcBef>
              <a:spcAft>
                <a:spcPts val="0"/>
              </a:spcAft>
              <a:buClr>
                <a:srgbClr val="FFFFFF"/>
              </a:buClr>
              <a:buSzPts val="1800"/>
              <a:buNone/>
              <a:defRPr sz="1800">
                <a:solidFill>
                  <a:srgbClr val="FFFFFF"/>
                </a:solidFill>
              </a:defRPr>
            </a:lvl4pPr>
            <a:lvl5pPr lvl="4" algn="ctr" rtl="0">
              <a:spcBef>
                <a:spcPts val="0"/>
              </a:spcBef>
              <a:spcAft>
                <a:spcPts val="0"/>
              </a:spcAft>
              <a:buClr>
                <a:srgbClr val="FFFFFF"/>
              </a:buClr>
              <a:buSzPts val="1800"/>
              <a:buNone/>
              <a:defRPr sz="1800">
                <a:solidFill>
                  <a:srgbClr val="FFFFFF"/>
                </a:solidFill>
              </a:defRPr>
            </a:lvl5pPr>
            <a:lvl6pPr lvl="5" algn="ctr" rtl="0">
              <a:spcBef>
                <a:spcPts val="0"/>
              </a:spcBef>
              <a:spcAft>
                <a:spcPts val="0"/>
              </a:spcAft>
              <a:buClr>
                <a:srgbClr val="FFFFFF"/>
              </a:buClr>
              <a:buSzPts val="1800"/>
              <a:buNone/>
              <a:defRPr sz="1800">
                <a:solidFill>
                  <a:srgbClr val="FFFFFF"/>
                </a:solidFill>
              </a:defRPr>
            </a:lvl6pPr>
            <a:lvl7pPr lvl="6" algn="ctr" rtl="0">
              <a:spcBef>
                <a:spcPts val="0"/>
              </a:spcBef>
              <a:spcAft>
                <a:spcPts val="0"/>
              </a:spcAft>
              <a:buClr>
                <a:srgbClr val="FFFFFF"/>
              </a:buClr>
              <a:buSzPts val="1800"/>
              <a:buNone/>
              <a:defRPr sz="1800">
                <a:solidFill>
                  <a:srgbClr val="FFFFFF"/>
                </a:solidFill>
              </a:defRPr>
            </a:lvl7pPr>
            <a:lvl8pPr lvl="7" algn="ctr" rtl="0">
              <a:spcBef>
                <a:spcPts val="0"/>
              </a:spcBef>
              <a:spcAft>
                <a:spcPts val="0"/>
              </a:spcAft>
              <a:buClr>
                <a:srgbClr val="FFFFFF"/>
              </a:buClr>
              <a:buSzPts val="1800"/>
              <a:buNone/>
              <a:defRPr sz="1800">
                <a:solidFill>
                  <a:srgbClr val="FFFFFF"/>
                </a:solidFill>
              </a:defRPr>
            </a:lvl8pPr>
            <a:lvl9pPr lvl="8" algn="ctr" rtl="0">
              <a:spcBef>
                <a:spcPts val="0"/>
              </a:spcBef>
              <a:spcAft>
                <a:spcPts val="0"/>
              </a:spcAft>
              <a:buClr>
                <a:srgbClr val="FFFFFF"/>
              </a:buClr>
              <a:buSzPts val="1800"/>
              <a:buNone/>
              <a:defRPr sz="1800">
                <a:solidFill>
                  <a:srgbClr val="FFFFFF"/>
                </a:solidFill>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238"/>
        <p:cNvGrpSpPr/>
        <p:nvPr/>
      </p:nvGrpSpPr>
      <p:grpSpPr>
        <a:xfrm>
          <a:off x="0" y="0"/>
          <a:ext cx="0" cy="0"/>
          <a:chOff x="0" y="0"/>
          <a:chExt cx="0" cy="0"/>
        </a:xfrm>
      </p:grpSpPr>
      <p:sp>
        <p:nvSpPr>
          <p:cNvPr id="239" name="Google Shape;239;p36"/>
          <p:cNvSpPr/>
          <p:nvPr/>
        </p:nvSpPr>
        <p:spPr>
          <a:xfrm rot="10800000">
            <a:off x="100" y="-9200"/>
            <a:ext cx="9144000" cy="1065000"/>
          </a:xfrm>
          <a:prstGeom prst="rect">
            <a:avLst/>
          </a:prstGeom>
          <a:gradFill>
            <a:gsLst>
              <a:gs pos="0">
                <a:srgbClr val="020F2B">
                  <a:alpha val="33725"/>
                </a:srgbClr>
              </a:gs>
              <a:gs pos="100000">
                <a:srgbClr val="010C16">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36"/>
          <p:cNvSpPr/>
          <p:nvPr/>
        </p:nvSpPr>
        <p:spPr>
          <a:xfrm>
            <a:off x="-9200" y="1055900"/>
            <a:ext cx="9144000" cy="2585700"/>
          </a:xfrm>
          <a:prstGeom prst="rect">
            <a:avLst/>
          </a:prstGeom>
          <a:gradFill>
            <a:gsLst>
              <a:gs pos="0">
                <a:srgbClr val="FFFFFF">
                  <a:alpha val="19215"/>
                </a:srgbClr>
              </a:gs>
              <a:gs pos="100000">
                <a:srgbClr val="FFFFFF">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BM Plex Sans Condensed SemiBold"/>
              <a:ea typeface="IBM Plex Sans Condensed SemiBold"/>
              <a:cs typeface="IBM Plex Sans Condensed SemiBold"/>
              <a:sym typeface="IBM Plex Sans Condensed SemiBold"/>
            </a:endParaRPr>
          </a:p>
        </p:txBody>
      </p:sp>
      <p:sp>
        <p:nvSpPr>
          <p:cNvPr id="241" name="Google Shape;241;p36"/>
          <p:cNvSpPr txBox="1">
            <a:spLocks noGrp="1"/>
          </p:cNvSpPr>
          <p:nvPr>
            <p:ph type="body" idx="1"/>
          </p:nvPr>
        </p:nvSpPr>
        <p:spPr>
          <a:xfrm>
            <a:off x="1867650" y="1476000"/>
            <a:ext cx="5408700" cy="819900"/>
          </a:xfrm>
          <a:prstGeom prst="rect">
            <a:avLst/>
          </a:prstGeom>
        </p:spPr>
        <p:txBody>
          <a:bodyPr spcFirstLastPara="1" wrap="square" lIns="0" tIns="0" rIns="0" bIns="0" anchor="t" anchorCtr="0"/>
          <a:lstStyle>
            <a:lvl1pPr marL="457200" lvl="0" indent="-419100" algn="ctr" rtl="0">
              <a:spcBef>
                <a:spcPts val="600"/>
              </a:spcBef>
              <a:spcAft>
                <a:spcPts val="0"/>
              </a:spcAft>
              <a:buSzPts val="3000"/>
              <a:buChar char="▫"/>
              <a:defRPr sz="3000"/>
            </a:lvl1pPr>
            <a:lvl2pPr marL="914400" lvl="1" indent="-419100" algn="ctr" rtl="0">
              <a:spcBef>
                <a:spcPts val="0"/>
              </a:spcBef>
              <a:spcAft>
                <a:spcPts val="0"/>
              </a:spcAft>
              <a:buSzPts val="3000"/>
              <a:buChar char="▫"/>
              <a:defRPr sz="3000"/>
            </a:lvl2pPr>
            <a:lvl3pPr marL="1371600" lvl="2" indent="-419100" algn="ctr" rtl="0">
              <a:spcBef>
                <a:spcPts val="0"/>
              </a:spcBef>
              <a:spcAft>
                <a:spcPts val="0"/>
              </a:spcAft>
              <a:buSzPts val="3000"/>
              <a:buChar char="▫"/>
              <a:defRPr sz="3000"/>
            </a:lvl3pPr>
            <a:lvl4pPr marL="1828800" lvl="3" indent="-419100" algn="ctr" rtl="0">
              <a:spcBef>
                <a:spcPts val="0"/>
              </a:spcBef>
              <a:spcAft>
                <a:spcPts val="0"/>
              </a:spcAft>
              <a:buSzPts val="3000"/>
              <a:buChar char="▫"/>
              <a:defRPr sz="3000"/>
            </a:lvl4pPr>
            <a:lvl5pPr marL="2286000" lvl="4" indent="-419100" algn="ctr" rtl="0">
              <a:spcBef>
                <a:spcPts val="0"/>
              </a:spcBef>
              <a:spcAft>
                <a:spcPts val="0"/>
              </a:spcAft>
              <a:buSzPts val="3000"/>
              <a:buChar char="▫"/>
              <a:defRPr sz="3000"/>
            </a:lvl5pPr>
            <a:lvl6pPr marL="2743200" lvl="5" indent="-419100" algn="ctr" rtl="0">
              <a:spcBef>
                <a:spcPts val="0"/>
              </a:spcBef>
              <a:spcAft>
                <a:spcPts val="0"/>
              </a:spcAft>
              <a:buSzPts val="3000"/>
              <a:buChar char="▫"/>
              <a:defRPr sz="3000"/>
            </a:lvl6pPr>
            <a:lvl7pPr marL="3200400" lvl="6" indent="-419100" algn="ctr" rtl="0">
              <a:spcBef>
                <a:spcPts val="0"/>
              </a:spcBef>
              <a:spcAft>
                <a:spcPts val="0"/>
              </a:spcAft>
              <a:buSzPts val="3000"/>
              <a:buChar char="▫"/>
              <a:defRPr sz="3000"/>
            </a:lvl7pPr>
            <a:lvl8pPr marL="3657600" lvl="7" indent="-419100" algn="ctr" rtl="0">
              <a:spcBef>
                <a:spcPts val="0"/>
              </a:spcBef>
              <a:spcAft>
                <a:spcPts val="0"/>
              </a:spcAft>
              <a:buSzPts val="3000"/>
              <a:buChar char="▫"/>
              <a:defRPr sz="3000"/>
            </a:lvl8pPr>
            <a:lvl9pPr marL="4114800" lvl="8" indent="-419100" algn="ctr" rtl="0">
              <a:spcBef>
                <a:spcPts val="0"/>
              </a:spcBef>
              <a:spcAft>
                <a:spcPts val="0"/>
              </a:spcAft>
              <a:buSzPts val="3000"/>
              <a:buChar char="▫"/>
              <a:defRPr sz="3000"/>
            </a:lvl9pPr>
          </a:lstStyle>
          <a:p>
            <a:endParaRPr/>
          </a:p>
        </p:txBody>
      </p:sp>
      <p:sp>
        <p:nvSpPr>
          <p:cNvPr id="242" name="Google Shape;242;p36"/>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243" name="Google Shape;243;p36"/>
          <p:cNvPicPr preferRelativeResize="0"/>
          <p:nvPr/>
        </p:nvPicPr>
        <p:blipFill>
          <a:blip r:embed="rId2">
            <a:alphaModFix amt="60000"/>
          </a:blip>
          <a:stretch>
            <a:fillRect/>
          </a:stretch>
        </p:blipFill>
        <p:spPr>
          <a:xfrm rot="5400000" flipH="1">
            <a:off x="4455737" y="-3624713"/>
            <a:ext cx="232525" cy="9132900"/>
          </a:xfrm>
          <a:prstGeom prst="rect">
            <a:avLst/>
          </a:prstGeom>
          <a:noFill/>
          <a:ln>
            <a:noFill/>
          </a:ln>
        </p:spPr>
      </p:pic>
      <p:sp>
        <p:nvSpPr>
          <p:cNvPr id="244" name="Google Shape;244;p36"/>
          <p:cNvSpPr/>
          <p:nvPr/>
        </p:nvSpPr>
        <p:spPr>
          <a:xfrm>
            <a:off x="4299980" y="662200"/>
            <a:ext cx="544041" cy="393600"/>
          </a:xfrm>
          <a:prstGeom prst="rect">
            <a:avLst/>
          </a:prstGeom>
        </p:spPr>
        <p:txBody>
          <a:bodyPr>
            <a:prstTxWarp prst="textPlain">
              <a:avLst/>
            </a:prstTxWarp>
          </a:bodyPr>
          <a:lstStyle/>
          <a:p>
            <a:pPr lvl="0" algn="ctr"/>
            <a:r>
              <a:rPr b="1" i="0">
                <a:ln>
                  <a:noFill/>
                </a:ln>
                <a:solidFill>
                  <a:srgbClr val="FFFFFF"/>
                </a:solidFill>
                <a:latin typeface="IBM Plex Sans Condensed"/>
              </a:rPr>
              <a:t>“</a:t>
            </a: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245"/>
        <p:cNvGrpSpPr/>
        <p:nvPr/>
      </p:nvGrpSpPr>
      <p:grpSpPr>
        <a:xfrm>
          <a:off x="0" y="0"/>
          <a:ext cx="0" cy="0"/>
          <a:chOff x="0" y="0"/>
          <a:chExt cx="0" cy="0"/>
        </a:xfrm>
      </p:grpSpPr>
      <p:sp>
        <p:nvSpPr>
          <p:cNvPr id="246" name="Google Shape;246;p37"/>
          <p:cNvSpPr/>
          <p:nvPr/>
        </p:nvSpPr>
        <p:spPr>
          <a:xfrm>
            <a:off x="2838400" y="-9200"/>
            <a:ext cx="6305700" cy="5152800"/>
          </a:xfrm>
          <a:prstGeom prst="rect">
            <a:avLst/>
          </a:prstGeom>
          <a:gradFill>
            <a:gsLst>
              <a:gs pos="0">
                <a:srgbClr val="020F2B">
                  <a:alpha val="33725"/>
                </a:srgbClr>
              </a:gs>
              <a:gs pos="100000">
                <a:srgbClr val="010C16">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37"/>
          <p:cNvSpPr/>
          <p:nvPr/>
        </p:nvSpPr>
        <p:spPr>
          <a:xfrm>
            <a:off x="-9200" y="-9200"/>
            <a:ext cx="2847600" cy="2585700"/>
          </a:xfrm>
          <a:prstGeom prst="rect">
            <a:avLst/>
          </a:prstGeom>
          <a:gradFill>
            <a:gsLst>
              <a:gs pos="0">
                <a:srgbClr val="FFFFFF">
                  <a:alpha val="19215"/>
                </a:srgbClr>
              </a:gs>
              <a:gs pos="100000">
                <a:srgbClr val="FFFFFF">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BM Plex Sans Condensed SemiBold"/>
              <a:ea typeface="IBM Plex Sans Condensed SemiBold"/>
              <a:cs typeface="IBM Plex Sans Condensed SemiBold"/>
              <a:sym typeface="IBM Plex Sans Condensed SemiBold"/>
            </a:endParaRPr>
          </a:p>
        </p:txBody>
      </p:sp>
      <p:pic>
        <p:nvPicPr>
          <p:cNvPr id="248" name="Google Shape;248;p37"/>
          <p:cNvPicPr preferRelativeResize="0"/>
          <p:nvPr/>
        </p:nvPicPr>
        <p:blipFill>
          <a:blip r:embed="rId2">
            <a:alphaModFix amt="60000"/>
          </a:blip>
          <a:stretch>
            <a:fillRect/>
          </a:stretch>
        </p:blipFill>
        <p:spPr>
          <a:xfrm rot="-5400000">
            <a:off x="347636" y="2490739"/>
            <a:ext cx="5152700" cy="171222"/>
          </a:xfrm>
          <a:prstGeom prst="rect">
            <a:avLst/>
          </a:prstGeom>
          <a:noFill/>
          <a:ln>
            <a:noFill/>
          </a:ln>
        </p:spPr>
      </p:pic>
      <p:sp>
        <p:nvSpPr>
          <p:cNvPr id="249" name="Google Shape;249;p37"/>
          <p:cNvSpPr txBox="1">
            <a:spLocks noGrp="1"/>
          </p:cNvSpPr>
          <p:nvPr>
            <p:ph type="title"/>
          </p:nvPr>
        </p:nvSpPr>
        <p:spPr>
          <a:xfrm>
            <a:off x="450250" y="557250"/>
            <a:ext cx="1928700" cy="4061700"/>
          </a:xfrm>
          <a:prstGeom prst="rect">
            <a:avLst/>
          </a:prstGeom>
        </p:spPr>
        <p:txBody>
          <a:bodyPr spcFirstLastPara="1" wrap="square" lIns="0" tIns="0" rIns="0" bIns="0" anchor="t" anchorCtr="0"/>
          <a:lstStyle>
            <a:lvl1pPr lvl="0" rtl="0">
              <a:spcBef>
                <a:spcPts val="0"/>
              </a:spcBef>
              <a:spcAft>
                <a:spcPts val="0"/>
              </a:spcAft>
              <a:buSzPts val="3000"/>
              <a:buFont typeface="IBM Plex Sans Condensed SemiBold"/>
              <a:buNone/>
              <a:defRPr>
                <a:latin typeface="IBM Plex Sans Condensed SemiBold"/>
                <a:ea typeface="IBM Plex Sans Condensed SemiBold"/>
                <a:cs typeface="IBM Plex Sans Condensed SemiBold"/>
                <a:sym typeface="IBM Plex Sans Condensed SemiBold"/>
              </a:defRPr>
            </a:lvl1pPr>
            <a:lvl2pPr lvl="1" rtl="0">
              <a:spcBef>
                <a:spcPts val="0"/>
              </a:spcBef>
              <a:spcAft>
                <a:spcPts val="0"/>
              </a:spcAft>
              <a:buSzPts val="3000"/>
              <a:buFont typeface="IBM Plex Sans Condensed SemiBold"/>
              <a:buNone/>
              <a:defRPr>
                <a:latin typeface="IBM Plex Sans Condensed SemiBold"/>
                <a:ea typeface="IBM Plex Sans Condensed SemiBold"/>
                <a:cs typeface="IBM Plex Sans Condensed SemiBold"/>
                <a:sym typeface="IBM Plex Sans Condensed SemiBold"/>
              </a:defRPr>
            </a:lvl2pPr>
            <a:lvl3pPr lvl="2" rtl="0">
              <a:spcBef>
                <a:spcPts val="0"/>
              </a:spcBef>
              <a:spcAft>
                <a:spcPts val="0"/>
              </a:spcAft>
              <a:buSzPts val="3000"/>
              <a:buFont typeface="IBM Plex Sans Condensed SemiBold"/>
              <a:buNone/>
              <a:defRPr>
                <a:latin typeface="IBM Plex Sans Condensed SemiBold"/>
                <a:ea typeface="IBM Plex Sans Condensed SemiBold"/>
                <a:cs typeface="IBM Plex Sans Condensed SemiBold"/>
                <a:sym typeface="IBM Plex Sans Condensed SemiBold"/>
              </a:defRPr>
            </a:lvl3pPr>
            <a:lvl4pPr lvl="3" rtl="0">
              <a:spcBef>
                <a:spcPts val="0"/>
              </a:spcBef>
              <a:spcAft>
                <a:spcPts val="0"/>
              </a:spcAft>
              <a:buSzPts val="3000"/>
              <a:buFont typeface="IBM Plex Sans Condensed SemiBold"/>
              <a:buNone/>
              <a:defRPr>
                <a:latin typeface="IBM Plex Sans Condensed SemiBold"/>
                <a:ea typeface="IBM Plex Sans Condensed SemiBold"/>
                <a:cs typeface="IBM Plex Sans Condensed SemiBold"/>
                <a:sym typeface="IBM Plex Sans Condensed SemiBold"/>
              </a:defRPr>
            </a:lvl4pPr>
            <a:lvl5pPr lvl="4" rtl="0">
              <a:spcBef>
                <a:spcPts val="0"/>
              </a:spcBef>
              <a:spcAft>
                <a:spcPts val="0"/>
              </a:spcAft>
              <a:buSzPts val="3000"/>
              <a:buFont typeface="IBM Plex Sans Condensed SemiBold"/>
              <a:buNone/>
              <a:defRPr>
                <a:latin typeface="IBM Plex Sans Condensed SemiBold"/>
                <a:ea typeface="IBM Plex Sans Condensed SemiBold"/>
                <a:cs typeface="IBM Plex Sans Condensed SemiBold"/>
                <a:sym typeface="IBM Plex Sans Condensed SemiBold"/>
              </a:defRPr>
            </a:lvl5pPr>
            <a:lvl6pPr lvl="5" rtl="0">
              <a:spcBef>
                <a:spcPts val="0"/>
              </a:spcBef>
              <a:spcAft>
                <a:spcPts val="0"/>
              </a:spcAft>
              <a:buSzPts val="3000"/>
              <a:buFont typeface="IBM Plex Sans Condensed SemiBold"/>
              <a:buNone/>
              <a:defRPr>
                <a:latin typeface="IBM Plex Sans Condensed SemiBold"/>
                <a:ea typeface="IBM Plex Sans Condensed SemiBold"/>
                <a:cs typeface="IBM Plex Sans Condensed SemiBold"/>
                <a:sym typeface="IBM Plex Sans Condensed SemiBold"/>
              </a:defRPr>
            </a:lvl6pPr>
            <a:lvl7pPr lvl="6" rtl="0">
              <a:spcBef>
                <a:spcPts val="0"/>
              </a:spcBef>
              <a:spcAft>
                <a:spcPts val="0"/>
              </a:spcAft>
              <a:buSzPts val="3000"/>
              <a:buFont typeface="IBM Plex Sans Condensed SemiBold"/>
              <a:buNone/>
              <a:defRPr>
                <a:latin typeface="IBM Plex Sans Condensed SemiBold"/>
                <a:ea typeface="IBM Plex Sans Condensed SemiBold"/>
                <a:cs typeface="IBM Plex Sans Condensed SemiBold"/>
                <a:sym typeface="IBM Plex Sans Condensed SemiBold"/>
              </a:defRPr>
            </a:lvl7pPr>
            <a:lvl8pPr lvl="7" rtl="0">
              <a:spcBef>
                <a:spcPts val="0"/>
              </a:spcBef>
              <a:spcAft>
                <a:spcPts val="0"/>
              </a:spcAft>
              <a:buSzPts val="3000"/>
              <a:buFont typeface="IBM Plex Sans Condensed SemiBold"/>
              <a:buNone/>
              <a:defRPr>
                <a:latin typeface="IBM Plex Sans Condensed SemiBold"/>
                <a:ea typeface="IBM Plex Sans Condensed SemiBold"/>
                <a:cs typeface="IBM Plex Sans Condensed SemiBold"/>
                <a:sym typeface="IBM Plex Sans Condensed SemiBold"/>
              </a:defRPr>
            </a:lvl8pPr>
            <a:lvl9pPr lvl="8" rtl="0">
              <a:spcBef>
                <a:spcPts val="0"/>
              </a:spcBef>
              <a:spcAft>
                <a:spcPts val="0"/>
              </a:spcAft>
              <a:buSzPts val="3000"/>
              <a:buFont typeface="IBM Plex Sans Condensed SemiBold"/>
              <a:buNone/>
              <a:defRPr>
                <a:latin typeface="IBM Plex Sans Condensed SemiBold"/>
                <a:ea typeface="IBM Plex Sans Condensed SemiBold"/>
                <a:cs typeface="IBM Plex Sans Condensed SemiBold"/>
                <a:sym typeface="IBM Plex Sans Condensed SemiBold"/>
              </a:defRPr>
            </a:lvl9pPr>
          </a:lstStyle>
          <a:p>
            <a:endParaRPr/>
          </a:p>
        </p:txBody>
      </p:sp>
      <p:sp>
        <p:nvSpPr>
          <p:cNvPr id="250" name="Google Shape;250;p37"/>
          <p:cNvSpPr txBox="1">
            <a:spLocks noGrp="1"/>
          </p:cNvSpPr>
          <p:nvPr>
            <p:ph type="body" idx="1"/>
          </p:nvPr>
        </p:nvSpPr>
        <p:spPr>
          <a:xfrm>
            <a:off x="3174425" y="557250"/>
            <a:ext cx="5512500" cy="4061700"/>
          </a:xfrm>
          <a:prstGeom prst="rect">
            <a:avLst/>
          </a:prstGeom>
        </p:spPr>
        <p:txBody>
          <a:bodyPr spcFirstLastPara="1" wrap="square" lIns="0" tIns="0" rIns="0" bIns="0" anchor="t" anchorCtr="0"/>
          <a:lstStyle>
            <a:lvl1pPr marL="457200" lvl="0" indent="-393700" rtl="0">
              <a:spcBef>
                <a:spcPts val="600"/>
              </a:spcBef>
              <a:spcAft>
                <a:spcPts val="0"/>
              </a:spcAft>
              <a:buSzPts val="2600"/>
              <a:buChar char="▫"/>
              <a:defRPr/>
            </a:lvl1pPr>
            <a:lvl2pPr marL="914400" lvl="1" indent="-393700" rtl="0">
              <a:spcBef>
                <a:spcPts val="0"/>
              </a:spcBef>
              <a:spcAft>
                <a:spcPts val="0"/>
              </a:spcAft>
              <a:buSzPts val="2600"/>
              <a:buChar char="▫"/>
              <a:defRPr/>
            </a:lvl2pPr>
            <a:lvl3pPr marL="1371600" lvl="2" indent="-393700" rtl="0">
              <a:spcBef>
                <a:spcPts val="0"/>
              </a:spcBef>
              <a:spcAft>
                <a:spcPts val="0"/>
              </a:spcAft>
              <a:buSzPts val="2600"/>
              <a:buChar char="▫"/>
              <a:defRPr/>
            </a:lvl3pPr>
            <a:lvl4pPr marL="1828800" lvl="3" indent="-393700" rtl="0">
              <a:spcBef>
                <a:spcPts val="0"/>
              </a:spcBef>
              <a:spcAft>
                <a:spcPts val="0"/>
              </a:spcAft>
              <a:buSzPts val="2600"/>
              <a:buChar char="▫"/>
              <a:defRPr/>
            </a:lvl4pPr>
            <a:lvl5pPr marL="2286000" lvl="4" indent="-393700" rtl="0">
              <a:spcBef>
                <a:spcPts val="0"/>
              </a:spcBef>
              <a:spcAft>
                <a:spcPts val="0"/>
              </a:spcAft>
              <a:buSzPts val="2600"/>
              <a:buChar char="▫"/>
              <a:defRPr/>
            </a:lvl5pPr>
            <a:lvl6pPr marL="2743200" lvl="5" indent="-393700" rtl="0">
              <a:spcBef>
                <a:spcPts val="0"/>
              </a:spcBef>
              <a:spcAft>
                <a:spcPts val="0"/>
              </a:spcAft>
              <a:buSzPts val="2600"/>
              <a:buChar char="▫"/>
              <a:defRPr/>
            </a:lvl6pPr>
            <a:lvl7pPr marL="3200400" lvl="6" indent="-393700" rtl="0">
              <a:spcBef>
                <a:spcPts val="0"/>
              </a:spcBef>
              <a:spcAft>
                <a:spcPts val="0"/>
              </a:spcAft>
              <a:buSzPts val="2600"/>
              <a:buChar char="▫"/>
              <a:defRPr/>
            </a:lvl7pPr>
            <a:lvl8pPr marL="3657600" lvl="7" indent="-393700" rtl="0">
              <a:spcBef>
                <a:spcPts val="0"/>
              </a:spcBef>
              <a:spcAft>
                <a:spcPts val="0"/>
              </a:spcAft>
              <a:buSzPts val="2600"/>
              <a:buChar char="▫"/>
              <a:defRPr/>
            </a:lvl8pPr>
            <a:lvl9pPr marL="4114800" lvl="8" indent="-393700" rtl="0">
              <a:spcBef>
                <a:spcPts val="0"/>
              </a:spcBef>
              <a:spcAft>
                <a:spcPts val="0"/>
              </a:spcAft>
              <a:buSzPts val="2600"/>
              <a:buChar char="▫"/>
              <a:defRPr/>
            </a:lvl9pPr>
          </a:lstStyle>
          <a:p>
            <a:endParaRPr/>
          </a:p>
        </p:txBody>
      </p:sp>
      <p:sp>
        <p:nvSpPr>
          <p:cNvPr id="251" name="Google Shape;251;p37"/>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 1 column + image">
  <p:cSld name="TITLE_AND_BODY_1">
    <p:spTree>
      <p:nvGrpSpPr>
        <p:cNvPr id="1" name="Shape 252"/>
        <p:cNvGrpSpPr/>
        <p:nvPr/>
      </p:nvGrpSpPr>
      <p:grpSpPr>
        <a:xfrm>
          <a:off x="0" y="0"/>
          <a:ext cx="0" cy="0"/>
          <a:chOff x="0" y="0"/>
          <a:chExt cx="0" cy="0"/>
        </a:xfrm>
      </p:grpSpPr>
      <p:sp>
        <p:nvSpPr>
          <p:cNvPr id="253" name="Google Shape;253;p38"/>
          <p:cNvSpPr/>
          <p:nvPr/>
        </p:nvSpPr>
        <p:spPr>
          <a:xfrm>
            <a:off x="2686000" y="-9200"/>
            <a:ext cx="6458100" cy="2585700"/>
          </a:xfrm>
          <a:prstGeom prst="rect">
            <a:avLst/>
          </a:prstGeom>
          <a:gradFill>
            <a:gsLst>
              <a:gs pos="0">
                <a:srgbClr val="020F2B">
                  <a:alpha val="33725"/>
                </a:srgbClr>
              </a:gs>
              <a:gs pos="100000">
                <a:srgbClr val="010C16">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38"/>
          <p:cNvSpPr/>
          <p:nvPr/>
        </p:nvSpPr>
        <p:spPr>
          <a:xfrm>
            <a:off x="-9200" y="-9200"/>
            <a:ext cx="4581300" cy="51528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BM Plex Sans Condensed SemiBold"/>
              <a:ea typeface="IBM Plex Sans Condensed SemiBold"/>
              <a:cs typeface="IBM Plex Sans Condensed SemiBold"/>
              <a:sym typeface="IBM Plex Sans Condensed SemiBold"/>
            </a:endParaRPr>
          </a:p>
        </p:txBody>
      </p:sp>
      <p:pic>
        <p:nvPicPr>
          <p:cNvPr id="255" name="Google Shape;255;p38"/>
          <p:cNvPicPr preferRelativeResize="0"/>
          <p:nvPr/>
        </p:nvPicPr>
        <p:blipFill>
          <a:blip r:embed="rId2">
            <a:alphaModFix amt="60000"/>
          </a:blip>
          <a:stretch>
            <a:fillRect/>
          </a:stretch>
        </p:blipFill>
        <p:spPr>
          <a:xfrm rot="-5400000">
            <a:off x="2081250" y="2490739"/>
            <a:ext cx="5152700" cy="171222"/>
          </a:xfrm>
          <a:prstGeom prst="rect">
            <a:avLst/>
          </a:prstGeom>
          <a:noFill/>
          <a:ln>
            <a:noFill/>
          </a:ln>
        </p:spPr>
      </p:pic>
      <p:sp>
        <p:nvSpPr>
          <p:cNvPr id="256" name="Google Shape;256;p38"/>
          <p:cNvSpPr txBox="1">
            <a:spLocks noGrp="1"/>
          </p:cNvSpPr>
          <p:nvPr>
            <p:ph type="title"/>
          </p:nvPr>
        </p:nvSpPr>
        <p:spPr>
          <a:xfrm>
            <a:off x="306400" y="481050"/>
            <a:ext cx="3815700" cy="1043700"/>
          </a:xfrm>
          <a:prstGeom prst="rect">
            <a:avLst/>
          </a:prstGeom>
        </p:spPr>
        <p:txBody>
          <a:bodyPr spcFirstLastPara="1" wrap="square" lIns="0" tIns="0" rIns="0" bIns="0" anchor="b" anchorCtr="0"/>
          <a:lstStyle>
            <a:lvl1pPr lvl="0" algn="l" rtl="0">
              <a:spcBef>
                <a:spcPts val="0"/>
              </a:spcBef>
              <a:spcAft>
                <a:spcPts val="0"/>
              </a:spcAft>
              <a:buClr>
                <a:srgbClr val="77588B"/>
              </a:buClr>
              <a:buSzPts val="3000"/>
              <a:buFont typeface="IBM Plex Sans Condensed SemiBold"/>
              <a:buNone/>
              <a:defRPr>
                <a:solidFill>
                  <a:srgbClr val="77588B"/>
                </a:solidFill>
                <a:latin typeface="IBM Plex Sans Condensed SemiBold"/>
                <a:ea typeface="IBM Plex Sans Condensed SemiBold"/>
                <a:cs typeface="IBM Plex Sans Condensed SemiBold"/>
                <a:sym typeface="IBM Plex Sans Condensed SemiBold"/>
              </a:defRPr>
            </a:lvl1pPr>
            <a:lvl2pPr lvl="1" algn="l" rtl="0">
              <a:spcBef>
                <a:spcPts val="0"/>
              </a:spcBef>
              <a:spcAft>
                <a:spcPts val="0"/>
              </a:spcAft>
              <a:buClr>
                <a:srgbClr val="77588B"/>
              </a:buClr>
              <a:buSzPts val="3000"/>
              <a:buFont typeface="IBM Plex Sans Condensed SemiBold"/>
              <a:buNone/>
              <a:defRPr>
                <a:solidFill>
                  <a:srgbClr val="77588B"/>
                </a:solidFill>
                <a:latin typeface="IBM Plex Sans Condensed SemiBold"/>
                <a:ea typeface="IBM Plex Sans Condensed SemiBold"/>
                <a:cs typeface="IBM Plex Sans Condensed SemiBold"/>
                <a:sym typeface="IBM Plex Sans Condensed SemiBold"/>
              </a:defRPr>
            </a:lvl2pPr>
            <a:lvl3pPr lvl="2" algn="l" rtl="0">
              <a:spcBef>
                <a:spcPts val="0"/>
              </a:spcBef>
              <a:spcAft>
                <a:spcPts val="0"/>
              </a:spcAft>
              <a:buClr>
                <a:srgbClr val="77588B"/>
              </a:buClr>
              <a:buSzPts val="3000"/>
              <a:buFont typeface="IBM Plex Sans Condensed SemiBold"/>
              <a:buNone/>
              <a:defRPr>
                <a:solidFill>
                  <a:srgbClr val="77588B"/>
                </a:solidFill>
                <a:latin typeface="IBM Plex Sans Condensed SemiBold"/>
                <a:ea typeface="IBM Plex Sans Condensed SemiBold"/>
                <a:cs typeface="IBM Plex Sans Condensed SemiBold"/>
                <a:sym typeface="IBM Plex Sans Condensed SemiBold"/>
              </a:defRPr>
            </a:lvl3pPr>
            <a:lvl4pPr lvl="3" algn="l" rtl="0">
              <a:spcBef>
                <a:spcPts val="0"/>
              </a:spcBef>
              <a:spcAft>
                <a:spcPts val="0"/>
              </a:spcAft>
              <a:buClr>
                <a:srgbClr val="77588B"/>
              </a:buClr>
              <a:buSzPts val="3000"/>
              <a:buFont typeface="IBM Plex Sans Condensed SemiBold"/>
              <a:buNone/>
              <a:defRPr>
                <a:solidFill>
                  <a:srgbClr val="77588B"/>
                </a:solidFill>
                <a:latin typeface="IBM Plex Sans Condensed SemiBold"/>
                <a:ea typeface="IBM Plex Sans Condensed SemiBold"/>
                <a:cs typeface="IBM Plex Sans Condensed SemiBold"/>
                <a:sym typeface="IBM Plex Sans Condensed SemiBold"/>
              </a:defRPr>
            </a:lvl4pPr>
            <a:lvl5pPr lvl="4" algn="l" rtl="0">
              <a:spcBef>
                <a:spcPts val="0"/>
              </a:spcBef>
              <a:spcAft>
                <a:spcPts val="0"/>
              </a:spcAft>
              <a:buClr>
                <a:srgbClr val="77588B"/>
              </a:buClr>
              <a:buSzPts val="3000"/>
              <a:buFont typeface="IBM Plex Sans Condensed SemiBold"/>
              <a:buNone/>
              <a:defRPr>
                <a:solidFill>
                  <a:srgbClr val="77588B"/>
                </a:solidFill>
                <a:latin typeface="IBM Plex Sans Condensed SemiBold"/>
                <a:ea typeface="IBM Plex Sans Condensed SemiBold"/>
                <a:cs typeface="IBM Plex Sans Condensed SemiBold"/>
                <a:sym typeface="IBM Plex Sans Condensed SemiBold"/>
              </a:defRPr>
            </a:lvl5pPr>
            <a:lvl6pPr lvl="5" algn="l" rtl="0">
              <a:spcBef>
                <a:spcPts val="0"/>
              </a:spcBef>
              <a:spcAft>
                <a:spcPts val="0"/>
              </a:spcAft>
              <a:buClr>
                <a:srgbClr val="77588B"/>
              </a:buClr>
              <a:buSzPts val="3000"/>
              <a:buFont typeface="IBM Plex Sans Condensed SemiBold"/>
              <a:buNone/>
              <a:defRPr>
                <a:solidFill>
                  <a:srgbClr val="77588B"/>
                </a:solidFill>
                <a:latin typeface="IBM Plex Sans Condensed SemiBold"/>
                <a:ea typeface="IBM Plex Sans Condensed SemiBold"/>
                <a:cs typeface="IBM Plex Sans Condensed SemiBold"/>
                <a:sym typeface="IBM Plex Sans Condensed SemiBold"/>
              </a:defRPr>
            </a:lvl6pPr>
            <a:lvl7pPr lvl="6" algn="l" rtl="0">
              <a:spcBef>
                <a:spcPts val="0"/>
              </a:spcBef>
              <a:spcAft>
                <a:spcPts val="0"/>
              </a:spcAft>
              <a:buClr>
                <a:srgbClr val="77588B"/>
              </a:buClr>
              <a:buSzPts val="3000"/>
              <a:buFont typeface="IBM Plex Sans Condensed SemiBold"/>
              <a:buNone/>
              <a:defRPr>
                <a:solidFill>
                  <a:srgbClr val="77588B"/>
                </a:solidFill>
                <a:latin typeface="IBM Plex Sans Condensed SemiBold"/>
                <a:ea typeface="IBM Plex Sans Condensed SemiBold"/>
                <a:cs typeface="IBM Plex Sans Condensed SemiBold"/>
                <a:sym typeface="IBM Plex Sans Condensed SemiBold"/>
              </a:defRPr>
            </a:lvl7pPr>
            <a:lvl8pPr lvl="7" algn="l" rtl="0">
              <a:spcBef>
                <a:spcPts val="0"/>
              </a:spcBef>
              <a:spcAft>
                <a:spcPts val="0"/>
              </a:spcAft>
              <a:buClr>
                <a:srgbClr val="77588B"/>
              </a:buClr>
              <a:buSzPts val="3000"/>
              <a:buFont typeface="IBM Plex Sans Condensed SemiBold"/>
              <a:buNone/>
              <a:defRPr>
                <a:solidFill>
                  <a:srgbClr val="77588B"/>
                </a:solidFill>
                <a:latin typeface="IBM Plex Sans Condensed SemiBold"/>
                <a:ea typeface="IBM Plex Sans Condensed SemiBold"/>
                <a:cs typeface="IBM Plex Sans Condensed SemiBold"/>
                <a:sym typeface="IBM Plex Sans Condensed SemiBold"/>
              </a:defRPr>
            </a:lvl8pPr>
            <a:lvl9pPr lvl="8" algn="l" rtl="0">
              <a:spcBef>
                <a:spcPts val="0"/>
              </a:spcBef>
              <a:spcAft>
                <a:spcPts val="0"/>
              </a:spcAft>
              <a:buClr>
                <a:srgbClr val="77588B"/>
              </a:buClr>
              <a:buSzPts val="3000"/>
              <a:buFont typeface="IBM Plex Sans Condensed SemiBold"/>
              <a:buNone/>
              <a:defRPr>
                <a:solidFill>
                  <a:srgbClr val="77588B"/>
                </a:solidFill>
                <a:latin typeface="IBM Plex Sans Condensed SemiBold"/>
                <a:ea typeface="IBM Plex Sans Condensed SemiBold"/>
                <a:cs typeface="IBM Plex Sans Condensed SemiBold"/>
                <a:sym typeface="IBM Plex Sans Condensed SemiBold"/>
              </a:defRPr>
            </a:lvl9pPr>
          </a:lstStyle>
          <a:p>
            <a:endParaRPr/>
          </a:p>
        </p:txBody>
      </p:sp>
      <p:sp>
        <p:nvSpPr>
          <p:cNvPr id="257" name="Google Shape;257;p38"/>
          <p:cNvSpPr txBox="1">
            <a:spLocks noGrp="1"/>
          </p:cNvSpPr>
          <p:nvPr>
            <p:ph type="body" idx="1"/>
          </p:nvPr>
        </p:nvSpPr>
        <p:spPr>
          <a:xfrm>
            <a:off x="306400" y="1600950"/>
            <a:ext cx="3815700" cy="3018000"/>
          </a:xfrm>
          <a:prstGeom prst="rect">
            <a:avLst/>
          </a:prstGeom>
        </p:spPr>
        <p:txBody>
          <a:bodyPr spcFirstLastPara="1" wrap="square" lIns="0" tIns="0" rIns="0" bIns="0" anchor="t" anchorCtr="0"/>
          <a:lstStyle>
            <a:lvl1pPr marL="457200" lvl="0" indent="-368300" rtl="0">
              <a:spcBef>
                <a:spcPts val="600"/>
              </a:spcBef>
              <a:spcAft>
                <a:spcPts val="0"/>
              </a:spcAft>
              <a:buClr>
                <a:srgbClr val="77588B"/>
              </a:buClr>
              <a:buSzPts val="2200"/>
              <a:buChar char="▫"/>
              <a:defRPr sz="2200">
                <a:solidFill>
                  <a:srgbClr val="77588B"/>
                </a:solidFill>
              </a:defRPr>
            </a:lvl1pPr>
            <a:lvl2pPr marL="914400" lvl="1" indent="-368300" rtl="0">
              <a:spcBef>
                <a:spcPts val="0"/>
              </a:spcBef>
              <a:spcAft>
                <a:spcPts val="0"/>
              </a:spcAft>
              <a:buClr>
                <a:srgbClr val="77588B"/>
              </a:buClr>
              <a:buSzPts val="2200"/>
              <a:buChar char="▫"/>
              <a:defRPr sz="2200">
                <a:solidFill>
                  <a:srgbClr val="77588B"/>
                </a:solidFill>
              </a:defRPr>
            </a:lvl2pPr>
            <a:lvl3pPr marL="1371600" lvl="2" indent="-368300" rtl="0">
              <a:spcBef>
                <a:spcPts val="0"/>
              </a:spcBef>
              <a:spcAft>
                <a:spcPts val="0"/>
              </a:spcAft>
              <a:buClr>
                <a:srgbClr val="77588B"/>
              </a:buClr>
              <a:buSzPts val="2200"/>
              <a:buChar char="▫"/>
              <a:defRPr sz="2200">
                <a:solidFill>
                  <a:srgbClr val="77588B"/>
                </a:solidFill>
              </a:defRPr>
            </a:lvl3pPr>
            <a:lvl4pPr marL="1828800" lvl="3" indent="-368300" rtl="0">
              <a:spcBef>
                <a:spcPts val="0"/>
              </a:spcBef>
              <a:spcAft>
                <a:spcPts val="0"/>
              </a:spcAft>
              <a:buClr>
                <a:srgbClr val="77588B"/>
              </a:buClr>
              <a:buSzPts val="2200"/>
              <a:buChar char="▫"/>
              <a:defRPr sz="2200">
                <a:solidFill>
                  <a:srgbClr val="77588B"/>
                </a:solidFill>
              </a:defRPr>
            </a:lvl4pPr>
            <a:lvl5pPr marL="2286000" lvl="4" indent="-368300" rtl="0">
              <a:spcBef>
                <a:spcPts val="0"/>
              </a:spcBef>
              <a:spcAft>
                <a:spcPts val="0"/>
              </a:spcAft>
              <a:buClr>
                <a:srgbClr val="77588B"/>
              </a:buClr>
              <a:buSzPts val="2200"/>
              <a:buChar char="▫"/>
              <a:defRPr sz="2200">
                <a:solidFill>
                  <a:srgbClr val="77588B"/>
                </a:solidFill>
              </a:defRPr>
            </a:lvl5pPr>
            <a:lvl6pPr marL="2743200" lvl="5" indent="-368300" rtl="0">
              <a:spcBef>
                <a:spcPts val="0"/>
              </a:spcBef>
              <a:spcAft>
                <a:spcPts val="0"/>
              </a:spcAft>
              <a:buClr>
                <a:srgbClr val="77588B"/>
              </a:buClr>
              <a:buSzPts val="2200"/>
              <a:buChar char="▫"/>
              <a:defRPr sz="2200">
                <a:solidFill>
                  <a:srgbClr val="77588B"/>
                </a:solidFill>
              </a:defRPr>
            </a:lvl6pPr>
            <a:lvl7pPr marL="3200400" lvl="6" indent="-368300" rtl="0">
              <a:spcBef>
                <a:spcPts val="0"/>
              </a:spcBef>
              <a:spcAft>
                <a:spcPts val="0"/>
              </a:spcAft>
              <a:buClr>
                <a:srgbClr val="77588B"/>
              </a:buClr>
              <a:buSzPts val="2200"/>
              <a:buChar char="▫"/>
              <a:defRPr sz="2200">
                <a:solidFill>
                  <a:srgbClr val="77588B"/>
                </a:solidFill>
              </a:defRPr>
            </a:lvl7pPr>
            <a:lvl8pPr marL="3657600" lvl="7" indent="-368300" rtl="0">
              <a:spcBef>
                <a:spcPts val="0"/>
              </a:spcBef>
              <a:spcAft>
                <a:spcPts val="0"/>
              </a:spcAft>
              <a:buClr>
                <a:srgbClr val="77588B"/>
              </a:buClr>
              <a:buSzPts val="2200"/>
              <a:buChar char="▫"/>
              <a:defRPr sz="2200">
                <a:solidFill>
                  <a:srgbClr val="77588B"/>
                </a:solidFill>
              </a:defRPr>
            </a:lvl8pPr>
            <a:lvl9pPr marL="4114800" lvl="8" indent="-368300" rtl="0">
              <a:spcBef>
                <a:spcPts val="0"/>
              </a:spcBef>
              <a:spcAft>
                <a:spcPts val="0"/>
              </a:spcAft>
              <a:buClr>
                <a:srgbClr val="77588B"/>
              </a:buClr>
              <a:buSzPts val="2200"/>
              <a:buChar char="▫"/>
              <a:defRPr sz="2200">
                <a:solidFill>
                  <a:srgbClr val="77588B"/>
                </a:solidFill>
              </a:defRPr>
            </a:lvl9pPr>
          </a:lstStyle>
          <a:p>
            <a:endParaRPr/>
          </a:p>
        </p:txBody>
      </p:sp>
      <p:sp>
        <p:nvSpPr>
          <p:cNvPr id="258" name="Google Shape;258;p38"/>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259"/>
        <p:cNvGrpSpPr/>
        <p:nvPr/>
      </p:nvGrpSpPr>
      <p:grpSpPr>
        <a:xfrm>
          <a:off x="0" y="0"/>
          <a:ext cx="0" cy="0"/>
          <a:chOff x="0" y="0"/>
          <a:chExt cx="0" cy="0"/>
        </a:xfrm>
      </p:grpSpPr>
      <p:sp>
        <p:nvSpPr>
          <p:cNvPr id="260" name="Google Shape;260;p39"/>
          <p:cNvSpPr/>
          <p:nvPr/>
        </p:nvSpPr>
        <p:spPr>
          <a:xfrm>
            <a:off x="2686000" y="-9200"/>
            <a:ext cx="6458100" cy="5152800"/>
          </a:xfrm>
          <a:prstGeom prst="rect">
            <a:avLst/>
          </a:prstGeom>
          <a:gradFill>
            <a:gsLst>
              <a:gs pos="0">
                <a:srgbClr val="020F2B">
                  <a:alpha val="33725"/>
                </a:srgbClr>
              </a:gs>
              <a:gs pos="100000">
                <a:srgbClr val="010C16">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39"/>
          <p:cNvSpPr/>
          <p:nvPr/>
        </p:nvSpPr>
        <p:spPr>
          <a:xfrm>
            <a:off x="-9200" y="-9200"/>
            <a:ext cx="2695200" cy="2585700"/>
          </a:xfrm>
          <a:prstGeom prst="rect">
            <a:avLst/>
          </a:prstGeom>
          <a:gradFill>
            <a:gsLst>
              <a:gs pos="0">
                <a:srgbClr val="FFFFFF">
                  <a:alpha val="19215"/>
                </a:srgbClr>
              </a:gs>
              <a:gs pos="100000">
                <a:srgbClr val="FFFFFF">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BM Plex Sans Condensed SemiBold"/>
              <a:ea typeface="IBM Plex Sans Condensed SemiBold"/>
              <a:cs typeface="IBM Plex Sans Condensed SemiBold"/>
              <a:sym typeface="IBM Plex Sans Condensed SemiBold"/>
            </a:endParaRPr>
          </a:p>
        </p:txBody>
      </p:sp>
      <p:pic>
        <p:nvPicPr>
          <p:cNvPr id="262" name="Google Shape;262;p39"/>
          <p:cNvPicPr preferRelativeResize="0"/>
          <p:nvPr/>
        </p:nvPicPr>
        <p:blipFill>
          <a:blip r:embed="rId2">
            <a:alphaModFix amt="60000"/>
          </a:blip>
          <a:stretch>
            <a:fillRect/>
          </a:stretch>
        </p:blipFill>
        <p:spPr>
          <a:xfrm rot="-5400000">
            <a:off x="195236" y="2490739"/>
            <a:ext cx="5152700" cy="171222"/>
          </a:xfrm>
          <a:prstGeom prst="rect">
            <a:avLst/>
          </a:prstGeom>
          <a:noFill/>
          <a:ln>
            <a:noFill/>
          </a:ln>
        </p:spPr>
      </p:pic>
      <p:sp>
        <p:nvSpPr>
          <p:cNvPr id="263" name="Google Shape;263;p39"/>
          <p:cNvSpPr txBox="1">
            <a:spLocks noGrp="1"/>
          </p:cNvSpPr>
          <p:nvPr>
            <p:ph type="title"/>
          </p:nvPr>
        </p:nvSpPr>
        <p:spPr>
          <a:xfrm>
            <a:off x="306400" y="557250"/>
            <a:ext cx="2064000" cy="4061700"/>
          </a:xfrm>
          <a:prstGeom prst="rect">
            <a:avLst/>
          </a:prstGeom>
        </p:spPr>
        <p:txBody>
          <a:bodyPr spcFirstLastPara="1" wrap="square" lIns="0" tIns="0" rIns="0" bIns="0" anchor="t" anchorCtr="0"/>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64" name="Google Shape;264;p39"/>
          <p:cNvSpPr txBox="1">
            <a:spLocks noGrp="1"/>
          </p:cNvSpPr>
          <p:nvPr>
            <p:ph type="body" idx="1"/>
          </p:nvPr>
        </p:nvSpPr>
        <p:spPr>
          <a:xfrm>
            <a:off x="3172775" y="557250"/>
            <a:ext cx="2676300" cy="4061700"/>
          </a:xfrm>
          <a:prstGeom prst="rect">
            <a:avLst/>
          </a:prstGeom>
        </p:spPr>
        <p:txBody>
          <a:bodyPr spcFirstLastPara="1" wrap="square" lIns="0" tIns="0" rIns="0" bIns="0" anchor="t" anchorCtr="0"/>
          <a:lstStyle>
            <a:lvl1pPr marL="457200" lvl="0" indent="-368300" rtl="0">
              <a:spcBef>
                <a:spcPts val="600"/>
              </a:spcBef>
              <a:spcAft>
                <a:spcPts val="0"/>
              </a:spcAft>
              <a:buSzPts val="2200"/>
              <a:buChar char="▫"/>
              <a:defRPr sz="2200"/>
            </a:lvl1pPr>
            <a:lvl2pPr marL="914400" lvl="1" indent="-368300" rtl="0">
              <a:spcBef>
                <a:spcPts val="0"/>
              </a:spcBef>
              <a:spcAft>
                <a:spcPts val="0"/>
              </a:spcAft>
              <a:buSzPts val="2200"/>
              <a:buChar char="▫"/>
              <a:defRPr sz="2200"/>
            </a:lvl2pPr>
            <a:lvl3pPr marL="1371600" lvl="2" indent="-368300" rtl="0">
              <a:spcBef>
                <a:spcPts val="0"/>
              </a:spcBef>
              <a:spcAft>
                <a:spcPts val="0"/>
              </a:spcAft>
              <a:buSzPts val="2200"/>
              <a:buChar char="▫"/>
              <a:defRPr sz="2200"/>
            </a:lvl3pPr>
            <a:lvl4pPr marL="1828800" lvl="3" indent="-368300" rtl="0">
              <a:spcBef>
                <a:spcPts val="0"/>
              </a:spcBef>
              <a:spcAft>
                <a:spcPts val="0"/>
              </a:spcAft>
              <a:buSzPts val="2200"/>
              <a:buChar char="▫"/>
              <a:defRPr sz="2200"/>
            </a:lvl4pPr>
            <a:lvl5pPr marL="2286000" lvl="4" indent="-368300" rtl="0">
              <a:spcBef>
                <a:spcPts val="0"/>
              </a:spcBef>
              <a:spcAft>
                <a:spcPts val="0"/>
              </a:spcAft>
              <a:buSzPts val="2200"/>
              <a:buChar char="▫"/>
              <a:defRPr sz="2200"/>
            </a:lvl5pPr>
            <a:lvl6pPr marL="2743200" lvl="5" indent="-368300" rtl="0">
              <a:spcBef>
                <a:spcPts val="0"/>
              </a:spcBef>
              <a:spcAft>
                <a:spcPts val="0"/>
              </a:spcAft>
              <a:buSzPts val="2200"/>
              <a:buChar char="▫"/>
              <a:defRPr sz="2200"/>
            </a:lvl6pPr>
            <a:lvl7pPr marL="3200400" lvl="6" indent="-368300" rtl="0">
              <a:spcBef>
                <a:spcPts val="0"/>
              </a:spcBef>
              <a:spcAft>
                <a:spcPts val="0"/>
              </a:spcAft>
              <a:buSzPts val="2200"/>
              <a:buChar char="▫"/>
              <a:defRPr sz="2200"/>
            </a:lvl7pPr>
            <a:lvl8pPr marL="3657600" lvl="7" indent="-368300" rtl="0">
              <a:spcBef>
                <a:spcPts val="0"/>
              </a:spcBef>
              <a:spcAft>
                <a:spcPts val="0"/>
              </a:spcAft>
              <a:buSzPts val="2200"/>
              <a:buChar char="▫"/>
              <a:defRPr sz="2200"/>
            </a:lvl8pPr>
            <a:lvl9pPr marL="4114800" lvl="8" indent="-368300" rtl="0">
              <a:spcBef>
                <a:spcPts val="0"/>
              </a:spcBef>
              <a:spcAft>
                <a:spcPts val="0"/>
              </a:spcAft>
              <a:buSzPts val="2200"/>
              <a:buChar char="▫"/>
              <a:defRPr sz="2200"/>
            </a:lvl9pPr>
          </a:lstStyle>
          <a:p>
            <a:endParaRPr/>
          </a:p>
        </p:txBody>
      </p:sp>
      <p:sp>
        <p:nvSpPr>
          <p:cNvPr id="265" name="Google Shape;265;p39"/>
          <p:cNvSpPr txBox="1">
            <a:spLocks noGrp="1"/>
          </p:cNvSpPr>
          <p:nvPr>
            <p:ph type="body" idx="2"/>
          </p:nvPr>
        </p:nvSpPr>
        <p:spPr>
          <a:xfrm>
            <a:off x="6010374" y="557250"/>
            <a:ext cx="2676300" cy="4061700"/>
          </a:xfrm>
          <a:prstGeom prst="rect">
            <a:avLst/>
          </a:prstGeom>
        </p:spPr>
        <p:txBody>
          <a:bodyPr spcFirstLastPara="1" wrap="square" lIns="0" tIns="0" rIns="0" bIns="0" anchor="t" anchorCtr="0"/>
          <a:lstStyle>
            <a:lvl1pPr marL="457200" lvl="0" indent="-368300" rtl="0">
              <a:spcBef>
                <a:spcPts val="600"/>
              </a:spcBef>
              <a:spcAft>
                <a:spcPts val="0"/>
              </a:spcAft>
              <a:buSzPts val="2200"/>
              <a:buChar char="▫"/>
              <a:defRPr sz="2200"/>
            </a:lvl1pPr>
            <a:lvl2pPr marL="914400" lvl="1" indent="-368300" rtl="0">
              <a:spcBef>
                <a:spcPts val="0"/>
              </a:spcBef>
              <a:spcAft>
                <a:spcPts val="0"/>
              </a:spcAft>
              <a:buSzPts val="2200"/>
              <a:buChar char="▫"/>
              <a:defRPr sz="2200"/>
            </a:lvl2pPr>
            <a:lvl3pPr marL="1371600" lvl="2" indent="-368300" rtl="0">
              <a:spcBef>
                <a:spcPts val="0"/>
              </a:spcBef>
              <a:spcAft>
                <a:spcPts val="0"/>
              </a:spcAft>
              <a:buSzPts val="2200"/>
              <a:buChar char="▫"/>
              <a:defRPr sz="2200"/>
            </a:lvl3pPr>
            <a:lvl4pPr marL="1828800" lvl="3" indent="-368300" rtl="0">
              <a:spcBef>
                <a:spcPts val="0"/>
              </a:spcBef>
              <a:spcAft>
                <a:spcPts val="0"/>
              </a:spcAft>
              <a:buSzPts val="2200"/>
              <a:buChar char="▫"/>
              <a:defRPr sz="2200"/>
            </a:lvl4pPr>
            <a:lvl5pPr marL="2286000" lvl="4" indent="-368300" rtl="0">
              <a:spcBef>
                <a:spcPts val="0"/>
              </a:spcBef>
              <a:spcAft>
                <a:spcPts val="0"/>
              </a:spcAft>
              <a:buSzPts val="2200"/>
              <a:buChar char="▫"/>
              <a:defRPr sz="2200"/>
            </a:lvl5pPr>
            <a:lvl6pPr marL="2743200" lvl="5" indent="-368300" rtl="0">
              <a:spcBef>
                <a:spcPts val="0"/>
              </a:spcBef>
              <a:spcAft>
                <a:spcPts val="0"/>
              </a:spcAft>
              <a:buSzPts val="2200"/>
              <a:buChar char="▫"/>
              <a:defRPr sz="2200"/>
            </a:lvl6pPr>
            <a:lvl7pPr marL="3200400" lvl="6" indent="-368300" rtl="0">
              <a:spcBef>
                <a:spcPts val="0"/>
              </a:spcBef>
              <a:spcAft>
                <a:spcPts val="0"/>
              </a:spcAft>
              <a:buSzPts val="2200"/>
              <a:buChar char="▫"/>
              <a:defRPr sz="2200"/>
            </a:lvl7pPr>
            <a:lvl8pPr marL="3657600" lvl="7" indent="-368300" rtl="0">
              <a:spcBef>
                <a:spcPts val="0"/>
              </a:spcBef>
              <a:spcAft>
                <a:spcPts val="0"/>
              </a:spcAft>
              <a:buSzPts val="2200"/>
              <a:buChar char="▫"/>
              <a:defRPr sz="2200"/>
            </a:lvl8pPr>
            <a:lvl9pPr marL="4114800" lvl="8" indent="-368300" rtl="0">
              <a:spcBef>
                <a:spcPts val="0"/>
              </a:spcBef>
              <a:spcAft>
                <a:spcPts val="0"/>
              </a:spcAft>
              <a:buSzPts val="2200"/>
              <a:buChar char="▫"/>
              <a:defRPr sz="2200"/>
            </a:lvl9pPr>
          </a:lstStyle>
          <a:p>
            <a:endParaRPr/>
          </a:p>
        </p:txBody>
      </p:sp>
      <p:sp>
        <p:nvSpPr>
          <p:cNvPr id="266" name="Google Shape;266;p39"/>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267"/>
        <p:cNvGrpSpPr/>
        <p:nvPr/>
      </p:nvGrpSpPr>
      <p:grpSpPr>
        <a:xfrm>
          <a:off x="0" y="0"/>
          <a:ext cx="0" cy="0"/>
          <a:chOff x="0" y="0"/>
          <a:chExt cx="0" cy="0"/>
        </a:xfrm>
      </p:grpSpPr>
      <p:sp>
        <p:nvSpPr>
          <p:cNvPr id="268" name="Google Shape;268;p40"/>
          <p:cNvSpPr/>
          <p:nvPr/>
        </p:nvSpPr>
        <p:spPr>
          <a:xfrm>
            <a:off x="2686000" y="-9200"/>
            <a:ext cx="6458100" cy="5152800"/>
          </a:xfrm>
          <a:prstGeom prst="rect">
            <a:avLst/>
          </a:prstGeom>
          <a:gradFill>
            <a:gsLst>
              <a:gs pos="0">
                <a:srgbClr val="020F2B">
                  <a:alpha val="33725"/>
                </a:srgbClr>
              </a:gs>
              <a:gs pos="100000">
                <a:srgbClr val="010C16">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40"/>
          <p:cNvSpPr/>
          <p:nvPr/>
        </p:nvSpPr>
        <p:spPr>
          <a:xfrm>
            <a:off x="-9200" y="-9200"/>
            <a:ext cx="2695200" cy="2585700"/>
          </a:xfrm>
          <a:prstGeom prst="rect">
            <a:avLst/>
          </a:prstGeom>
          <a:gradFill>
            <a:gsLst>
              <a:gs pos="0">
                <a:srgbClr val="FFFFFF">
                  <a:alpha val="19215"/>
                </a:srgbClr>
              </a:gs>
              <a:gs pos="100000">
                <a:srgbClr val="FFFFFF">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BM Plex Sans Condensed SemiBold"/>
              <a:ea typeface="IBM Plex Sans Condensed SemiBold"/>
              <a:cs typeface="IBM Plex Sans Condensed SemiBold"/>
              <a:sym typeface="IBM Plex Sans Condensed SemiBold"/>
            </a:endParaRPr>
          </a:p>
        </p:txBody>
      </p:sp>
      <p:pic>
        <p:nvPicPr>
          <p:cNvPr id="270" name="Google Shape;270;p40"/>
          <p:cNvPicPr preferRelativeResize="0"/>
          <p:nvPr/>
        </p:nvPicPr>
        <p:blipFill>
          <a:blip r:embed="rId2">
            <a:alphaModFix amt="60000"/>
          </a:blip>
          <a:stretch>
            <a:fillRect/>
          </a:stretch>
        </p:blipFill>
        <p:spPr>
          <a:xfrm rot="-5400000">
            <a:off x="195236" y="2490739"/>
            <a:ext cx="5152700" cy="171222"/>
          </a:xfrm>
          <a:prstGeom prst="rect">
            <a:avLst/>
          </a:prstGeom>
          <a:noFill/>
          <a:ln>
            <a:noFill/>
          </a:ln>
        </p:spPr>
      </p:pic>
      <p:sp>
        <p:nvSpPr>
          <p:cNvPr id="271" name="Google Shape;271;p40"/>
          <p:cNvSpPr txBox="1">
            <a:spLocks noGrp="1"/>
          </p:cNvSpPr>
          <p:nvPr>
            <p:ph type="title"/>
          </p:nvPr>
        </p:nvSpPr>
        <p:spPr>
          <a:xfrm>
            <a:off x="306400" y="557250"/>
            <a:ext cx="2064000" cy="4061700"/>
          </a:xfrm>
          <a:prstGeom prst="rect">
            <a:avLst/>
          </a:prstGeom>
        </p:spPr>
        <p:txBody>
          <a:bodyPr spcFirstLastPara="1" wrap="square" lIns="0" tIns="0" rIns="0" bIns="0" anchor="t" anchorCtr="0"/>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72" name="Google Shape;272;p40"/>
          <p:cNvSpPr txBox="1">
            <a:spLocks noGrp="1"/>
          </p:cNvSpPr>
          <p:nvPr>
            <p:ph type="body" idx="1"/>
          </p:nvPr>
        </p:nvSpPr>
        <p:spPr>
          <a:xfrm>
            <a:off x="2990400" y="557250"/>
            <a:ext cx="1874100" cy="4061700"/>
          </a:xfrm>
          <a:prstGeom prst="rect">
            <a:avLst/>
          </a:prstGeom>
        </p:spPr>
        <p:txBody>
          <a:bodyPr spcFirstLastPara="1" wrap="square" lIns="0" tIns="0" rIns="0" bIns="0" anchor="t" anchorCtr="0"/>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273" name="Google Shape;273;p40"/>
          <p:cNvSpPr txBox="1">
            <a:spLocks noGrp="1"/>
          </p:cNvSpPr>
          <p:nvPr>
            <p:ph type="body" idx="2"/>
          </p:nvPr>
        </p:nvSpPr>
        <p:spPr>
          <a:xfrm>
            <a:off x="4960619" y="557250"/>
            <a:ext cx="1874100" cy="4061700"/>
          </a:xfrm>
          <a:prstGeom prst="rect">
            <a:avLst/>
          </a:prstGeom>
        </p:spPr>
        <p:txBody>
          <a:bodyPr spcFirstLastPara="1" wrap="square" lIns="0" tIns="0" rIns="0" bIns="0" anchor="t" anchorCtr="0"/>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274" name="Google Shape;274;p40"/>
          <p:cNvSpPr txBox="1">
            <a:spLocks noGrp="1"/>
          </p:cNvSpPr>
          <p:nvPr>
            <p:ph type="body" idx="3"/>
          </p:nvPr>
        </p:nvSpPr>
        <p:spPr>
          <a:xfrm>
            <a:off x="6930838" y="557250"/>
            <a:ext cx="1874100" cy="4061700"/>
          </a:xfrm>
          <a:prstGeom prst="rect">
            <a:avLst/>
          </a:prstGeom>
        </p:spPr>
        <p:txBody>
          <a:bodyPr spcFirstLastPara="1" wrap="square" lIns="0" tIns="0" rIns="0" bIns="0" anchor="t" anchorCtr="0"/>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275" name="Google Shape;275;p40"/>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76"/>
        <p:cNvGrpSpPr/>
        <p:nvPr/>
      </p:nvGrpSpPr>
      <p:grpSpPr>
        <a:xfrm>
          <a:off x="0" y="0"/>
          <a:ext cx="0" cy="0"/>
          <a:chOff x="0" y="0"/>
          <a:chExt cx="0" cy="0"/>
        </a:xfrm>
      </p:grpSpPr>
      <p:sp>
        <p:nvSpPr>
          <p:cNvPr id="277" name="Google Shape;277;p41"/>
          <p:cNvSpPr/>
          <p:nvPr/>
        </p:nvSpPr>
        <p:spPr>
          <a:xfrm>
            <a:off x="2686000" y="-9200"/>
            <a:ext cx="6458100" cy="5152800"/>
          </a:xfrm>
          <a:prstGeom prst="rect">
            <a:avLst/>
          </a:prstGeom>
          <a:gradFill>
            <a:gsLst>
              <a:gs pos="0">
                <a:srgbClr val="020F2B">
                  <a:alpha val="33725"/>
                </a:srgbClr>
              </a:gs>
              <a:gs pos="100000">
                <a:srgbClr val="010C16">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41"/>
          <p:cNvSpPr/>
          <p:nvPr/>
        </p:nvSpPr>
        <p:spPr>
          <a:xfrm>
            <a:off x="-9200" y="-9200"/>
            <a:ext cx="2695200" cy="2585700"/>
          </a:xfrm>
          <a:prstGeom prst="rect">
            <a:avLst/>
          </a:prstGeom>
          <a:gradFill>
            <a:gsLst>
              <a:gs pos="0">
                <a:srgbClr val="FFFFFF">
                  <a:alpha val="19215"/>
                </a:srgbClr>
              </a:gs>
              <a:gs pos="100000">
                <a:srgbClr val="FFFFFF">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BM Plex Sans Condensed SemiBold"/>
              <a:ea typeface="IBM Plex Sans Condensed SemiBold"/>
              <a:cs typeface="IBM Plex Sans Condensed SemiBold"/>
              <a:sym typeface="IBM Plex Sans Condensed SemiBold"/>
            </a:endParaRPr>
          </a:p>
        </p:txBody>
      </p:sp>
      <p:pic>
        <p:nvPicPr>
          <p:cNvPr id="279" name="Google Shape;279;p41"/>
          <p:cNvPicPr preferRelativeResize="0"/>
          <p:nvPr/>
        </p:nvPicPr>
        <p:blipFill>
          <a:blip r:embed="rId2">
            <a:alphaModFix amt="60000"/>
          </a:blip>
          <a:stretch>
            <a:fillRect/>
          </a:stretch>
        </p:blipFill>
        <p:spPr>
          <a:xfrm rot="-5400000">
            <a:off x="195236" y="2490739"/>
            <a:ext cx="5152700" cy="171222"/>
          </a:xfrm>
          <a:prstGeom prst="rect">
            <a:avLst/>
          </a:prstGeom>
          <a:noFill/>
          <a:ln>
            <a:noFill/>
          </a:ln>
        </p:spPr>
      </p:pic>
      <p:sp>
        <p:nvSpPr>
          <p:cNvPr id="280" name="Google Shape;280;p41"/>
          <p:cNvSpPr txBox="1">
            <a:spLocks noGrp="1"/>
          </p:cNvSpPr>
          <p:nvPr>
            <p:ph type="title"/>
          </p:nvPr>
        </p:nvSpPr>
        <p:spPr>
          <a:xfrm>
            <a:off x="306400" y="557250"/>
            <a:ext cx="2064000" cy="4061700"/>
          </a:xfrm>
          <a:prstGeom prst="rect">
            <a:avLst/>
          </a:prstGeom>
        </p:spPr>
        <p:txBody>
          <a:bodyPr spcFirstLastPara="1" wrap="square" lIns="0" tIns="0" rIns="0" bIns="0" anchor="t" anchorCtr="0"/>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81" name="Google Shape;281;p41"/>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82"/>
        <p:cNvGrpSpPr/>
        <p:nvPr/>
      </p:nvGrpSpPr>
      <p:grpSpPr>
        <a:xfrm>
          <a:off x="0" y="0"/>
          <a:ext cx="0" cy="0"/>
          <a:chOff x="0" y="0"/>
          <a:chExt cx="0" cy="0"/>
        </a:xfrm>
      </p:grpSpPr>
      <p:sp>
        <p:nvSpPr>
          <p:cNvPr id="283" name="Google Shape;283;p42"/>
          <p:cNvSpPr/>
          <p:nvPr/>
        </p:nvSpPr>
        <p:spPr>
          <a:xfrm flipH="1">
            <a:off x="100" y="4078500"/>
            <a:ext cx="9144000" cy="1065000"/>
          </a:xfrm>
          <a:prstGeom prst="rect">
            <a:avLst/>
          </a:prstGeom>
          <a:gradFill>
            <a:gsLst>
              <a:gs pos="0">
                <a:srgbClr val="020F2B">
                  <a:alpha val="33725"/>
                </a:srgbClr>
              </a:gs>
              <a:gs pos="100000">
                <a:srgbClr val="010C16">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42"/>
          <p:cNvSpPr/>
          <p:nvPr/>
        </p:nvSpPr>
        <p:spPr>
          <a:xfrm rot="10800000" flipH="1">
            <a:off x="-9200" y="2208500"/>
            <a:ext cx="9144000" cy="1869900"/>
          </a:xfrm>
          <a:prstGeom prst="rect">
            <a:avLst/>
          </a:prstGeom>
          <a:gradFill>
            <a:gsLst>
              <a:gs pos="0">
                <a:srgbClr val="FFFFFF">
                  <a:alpha val="19215"/>
                </a:srgbClr>
              </a:gs>
              <a:gs pos="100000">
                <a:srgbClr val="FFFFFF">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BM Plex Sans Condensed SemiBold"/>
              <a:ea typeface="IBM Plex Sans Condensed SemiBold"/>
              <a:cs typeface="IBM Plex Sans Condensed SemiBold"/>
              <a:sym typeface="IBM Plex Sans Condensed SemiBold"/>
            </a:endParaRPr>
          </a:p>
        </p:txBody>
      </p:sp>
      <p:pic>
        <p:nvPicPr>
          <p:cNvPr id="285" name="Google Shape;285;p42"/>
          <p:cNvPicPr preferRelativeResize="0"/>
          <p:nvPr/>
        </p:nvPicPr>
        <p:blipFill>
          <a:blip r:embed="rId2">
            <a:alphaModFix amt="60000"/>
          </a:blip>
          <a:stretch>
            <a:fillRect/>
          </a:stretch>
        </p:blipFill>
        <p:spPr>
          <a:xfrm rot="5400000">
            <a:off x="4455737" y="-371788"/>
            <a:ext cx="232525" cy="9132900"/>
          </a:xfrm>
          <a:prstGeom prst="rect">
            <a:avLst/>
          </a:prstGeom>
          <a:noFill/>
          <a:ln>
            <a:noFill/>
          </a:ln>
        </p:spPr>
      </p:pic>
      <p:sp>
        <p:nvSpPr>
          <p:cNvPr id="286" name="Google Shape;286;p42"/>
          <p:cNvSpPr txBox="1">
            <a:spLocks noGrp="1"/>
          </p:cNvSpPr>
          <p:nvPr>
            <p:ph type="body" idx="1"/>
          </p:nvPr>
        </p:nvSpPr>
        <p:spPr>
          <a:xfrm>
            <a:off x="457200" y="4078501"/>
            <a:ext cx="8229600" cy="1065000"/>
          </a:xfrm>
          <a:prstGeom prst="rect">
            <a:avLst/>
          </a:prstGeom>
        </p:spPr>
        <p:txBody>
          <a:bodyPr spcFirstLastPara="1" wrap="square" lIns="0" tIns="0" rIns="0" bIns="0" anchor="ctr" anchorCtr="0"/>
          <a:lstStyle>
            <a:lvl1pPr marL="457200" lvl="0" indent="-228600" algn="ctr" rtl="0">
              <a:spcBef>
                <a:spcPts val="360"/>
              </a:spcBef>
              <a:spcAft>
                <a:spcPts val="0"/>
              </a:spcAft>
              <a:buSzPts val="1400"/>
              <a:buNone/>
              <a:defRPr sz="1400"/>
            </a:lvl1pPr>
          </a:lstStyle>
          <a:p>
            <a:endParaRPr/>
          </a:p>
        </p:txBody>
      </p:sp>
      <p:sp>
        <p:nvSpPr>
          <p:cNvPr id="287" name="Google Shape;287;p42"/>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lank vertical decoration" type="blank">
  <p:cSld name="BLANK">
    <p:spTree>
      <p:nvGrpSpPr>
        <p:cNvPr id="1" name="Shape 288"/>
        <p:cNvGrpSpPr/>
        <p:nvPr/>
      </p:nvGrpSpPr>
      <p:grpSpPr>
        <a:xfrm>
          <a:off x="0" y="0"/>
          <a:ext cx="0" cy="0"/>
          <a:chOff x="0" y="0"/>
          <a:chExt cx="0" cy="0"/>
        </a:xfrm>
      </p:grpSpPr>
      <p:sp>
        <p:nvSpPr>
          <p:cNvPr id="289" name="Google Shape;289;p43"/>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290" name="Google Shape;290;p43"/>
          <p:cNvSpPr/>
          <p:nvPr/>
        </p:nvSpPr>
        <p:spPr>
          <a:xfrm>
            <a:off x="1328200" y="-9200"/>
            <a:ext cx="7815900" cy="5152800"/>
          </a:xfrm>
          <a:prstGeom prst="rect">
            <a:avLst/>
          </a:prstGeom>
          <a:gradFill>
            <a:gsLst>
              <a:gs pos="0">
                <a:srgbClr val="020F2B">
                  <a:alpha val="33725"/>
                </a:srgbClr>
              </a:gs>
              <a:gs pos="100000">
                <a:srgbClr val="010C16">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43"/>
          <p:cNvSpPr/>
          <p:nvPr/>
        </p:nvSpPr>
        <p:spPr>
          <a:xfrm>
            <a:off x="-9200" y="-9200"/>
            <a:ext cx="1337400" cy="2585700"/>
          </a:xfrm>
          <a:prstGeom prst="rect">
            <a:avLst/>
          </a:prstGeom>
          <a:gradFill>
            <a:gsLst>
              <a:gs pos="0">
                <a:srgbClr val="FFFFFF">
                  <a:alpha val="19215"/>
                </a:srgbClr>
              </a:gs>
              <a:gs pos="100000">
                <a:srgbClr val="FFFFFF">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BM Plex Sans Condensed SemiBold"/>
              <a:ea typeface="IBM Plex Sans Condensed SemiBold"/>
              <a:cs typeface="IBM Plex Sans Condensed SemiBold"/>
              <a:sym typeface="IBM Plex Sans Condensed SemiBold"/>
            </a:endParaRPr>
          </a:p>
        </p:txBody>
      </p:sp>
      <p:pic>
        <p:nvPicPr>
          <p:cNvPr id="292" name="Google Shape;292;p43"/>
          <p:cNvPicPr preferRelativeResize="0"/>
          <p:nvPr/>
        </p:nvPicPr>
        <p:blipFill>
          <a:blip r:embed="rId2">
            <a:alphaModFix amt="60000"/>
          </a:blip>
          <a:stretch>
            <a:fillRect/>
          </a:stretch>
        </p:blipFill>
        <p:spPr>
          <a:xfrm rot="-5400000">
            <a:off x="-1162539" y="2490739"/>
            <a:ext cx="5152700" cy="171222"/>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lank vertical half">
  <p:cSld name="BLANK_2">
    <p:spTree>
      <p:nvGrpSpPr>
        <p:cNvPr id="1" name="Shape 293"/>
        <p:cNvGrpSpPr/>
        <p:nvPr/>
      </p:nvGrpSpPr>
      <p:grpSpPr>
        <a:xfrm>
          <a:off x="0" y="0"/>
          <a:ext cx="0" cy="0"/>
          <a:chOff x="0" y="0"/>
          <a:chExt cx="0" cy="0"/>
        </a:xfrm>
      </p:grpSpPr>
      <p:sp>
        <p:nvSpPr>
          <p:cNvPr id="294" name="Google Shape;294;p44"/>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295" name="Google Shape;295;p44"/>
          <p:cNvSpPr/>
          <p:nvPr/>
        </p:nvSpPr>
        <p:spPr>
          <a:xfrm>
            <a:off x="4572000" y="-9200"/>
            <a:ext cx="4572000" cy="5152800"/>
          </a:xfrm>
          <a:prstGeom prst="rect">
            <a:avLst/>
          </a:prstGeom>
          <a:gradFill>
            <a:gsLst>
              <a:gs pos="0">
                <a:srgbClr val="020F2B">
                  <a:alpha val="33725"/>
                </a:srgbClr>
              </a:gs>
              <a:gs pos="100000">
                <a:srgbClr val="010C16">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44"/>
          <p:cNvSpPr/>
          <p:nvPr/>
        </p:nvSpPr>
        <p:spPr>
          <a:xfrm>
            <a:off x="-9200" y="-9200"/>
            <a:ext cx="4572000" cy="2585700"/>
          </a:xfrm>
          <a:prstGeom prst="rect">
            <a:avLst/>
          </a:prstGeom>
          <a:gradFill>
            <a:gsLst>
              <a:gs pos="0">
                <a:srgbClr val="FFFFFF">
                  <a:alpha val="19215"/>
                </a:srgbClr>
              </a:gs>
              <a:gs pos="100000">
                <a:srgbClr val="FFFFFF">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BM Plex Sans Condensed SemiBold"/>
              <a:ea typeface="IBM Plex Sans Condensed SemiBold"/>
              <a:cs typeface="IBM Plex Sans Condensed SemiBold"/>
              <a:sym typeface="IBM Plex Sans Condensed SemiBold"/>
            </a:endParaRPr>
          </a:p>
        </p:txBody>
      </p:sp>
      <p:pic>
        <p:nvPicPr>
          <p:cNvPr id="297" name="Google Shape;297;p44"/>
          <p:cNvPicPr preferRelativeResize="0"/>
          <p:nvPr/>
        </p:nvPicPr>
        <p:blipFill>
          <a:blip r:embed="rId2">
            <a:alphaModFix amt="60000"/>
          </a:blip>
          <a:stretch>
            <a:fillRect/>
          </a:stretch>
        </p:blipFill>
        <p:spPr>
          <a:xfrm rot="-5400000">
            <a:off x="2081250" y="2490739"/>
            <a:ext cx="5152700" cy="171222"/>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lank horizontal decoration">
  <p:cSld name="BLANK_1">
    <p:spTree>
      <p:nvGrpSpPr>
        <p:cNvPr id="1" name="Shape 298"/>
        <p:cNvGrpSpPr/>
        <p:nvPr/>
      </p:nvGrpSpPr>
      <p:grpSpPr>
        <a:xfrm>
          <a:off x="0" y="0"/>
          <a:ext cx="0" cy="0"/>
          <a:chOff x="0" y="0"/>
          <a:chExt cx="0" cy="0"/>
        </a:xfrm>
      </p:grpSpPr>
      <p:sp>
        <p:nvSpPr>
          <p:cNvPr id="299" name="Google Shape;299;p45"/>
          <p:cNvSpPr/>
          <p:nvPr/>
        </p:nvSpPr>
        <p:spPr>
          <a:xfrm flipH="1">
            <a:off x="100" y="4078500"/>
            <a:ext cx="9144000" cy="1065000"/>
          </a:xfrm>
          <a:prstGeom prst="rect">
            <a:avLst/>
          </a:prstGeom>
          <a:gradFill>
            <a:gsLst>
              <a:gs pos="0">
                <a:srgbClr val="020F2B">
                  <a:alpha val="33725"/>
                </a:srgbClr>
              </a:gs>
              <a:gs pos="100000">
                <a:srgbClr val="010C16">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45"/>
          <p:cNvSpPr/>
          <p:nvPr/>
        </p:nvSpPr>
        <p:spPr>
          <a:xfrm rot="10800000" flipH="1">
            <a:off x="-9200" y="2208500"/>
            <a:ext cx="9144000" cy="1869900"/>
          </a:xfrm>
          <a:prstGeom prst="rect">
            <a:avLst/>
          </a:prstGeom>
          <a:gradFill>
            <a:gsLst>
              <a:gs pos="0">
                <a:srgbClr val="FFFFFF">
                  <a:alpha val="19215"/>
                </a:srgbClr>
              </a:gs>
              <a:gs pos="100000">
                <a:srgbClr val="FFFFFF">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IBM Plex Sans Condensed SemiBold"/>
              <a:ea typeface="IBM Plex Sans Condensed SemiBold"/>
              <a:cs typeface="IBM Plex Sans Condensed SemiBold"/>
              <a:sym typeface="IBM Plex Sans Condensed SemiBold"/>
            </a:endParaRPr>
          </a:p>
        </p:txBody>
      </p:sp>
      <p:pic>
        <p:nvPicPr>
          <p:cNvPr id="301" name="Google Shape;301;p45"/>
          <p:cNvPicPr preferRelativeResize="0"/>
          <p:nvPr/>
        </p:nvPicPr>
        <p:blipFill>
          <a:blip r:embed="rId2">
            <a:alphaModFix amt="60000"/>
          </a:blip>
          <a:stretch>
            <a:fillRect/>
          </a:stretch>
        </p:blipFill>
        <p:spPr>
          <a:xfrm rot="5400000">
            <a:off x="4455737" y="-371788"/>
            <a:ext cx="232525" cy="9132900"/>
          </a:xfrm>
          <a:prstGeom prst="rect">
            <a:avLst/>
          </a:prstGeom>
          <a:noFill/>
          <a:ln>
            <a:noFill/>
          </a:ln>
        </p:spPr>
      </p:pic>
      <p:sp>
        <p:nvSpPr>
          <p:cNvPr id="302" name="Google Shape;302;p45"/>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Clr>
                <a:schemeClr val="dk1"/>
              </a:buClr>
              <a:buSzPts val="1800"/>
              <a:buChar char="●"/>
              <a:defRPr>
                <a:solidFill>
                  <a:schemeClr val="dk1"/>
                </a:solidFill>
              </a:defRPr>
            </a:lvl1pPr>
            <a:lvl2pPr marL="914400" lvl="1" indent="-317500">
              <a:spcBef>
                <a:spcPts val="1600"/>
              </a:spcBef>
              <a:spcAft>
                <a:spcPts val="0"/>
              </a:spcAft>
              <a:buClr>
                <a:schemeClr val="dk1"/>
              </a:buClr>
              <a:buSzPts val="1400"/>
              <a:buChar char="○"/>
              <a:defRPr>
                <a:solidFill>
                  <a:schemeClr val="dk1"/>
                </a:solidFill>
              </a:defRPr>
            </a:lvl2pPr>
            <a:lvl3pPr marL="1371600" lvl="2" indent="-317500">
              <a:spcBef>
                <a:spcPts val="1600"/>
              </a:spcBef>
              <a:spcAft>
                <a:spcPts val="0"/>
              </a:spcAft>
              <a:buClr>
                <a:schemeClr val="dk1"/>
              </a:buClr>
              <a:buSzPts val="1400"/>
              <a:buChar char="■"/>
              <a:defRPr>
                <a:solidFill>
                  <a:schemeClr val="dk1"/>
                </a:solidFill>
              </a:defRPr>
            </a:lvl3pPr>
            <a:lvl4pPr marL="1828800" lvl="3" indent="-317500">
              <a:spcBef>
                <a:spcPts val="1600"/>
              </a:spcBef>
              <a:spcAft>
                <a:spcPts val="0"/>
              </a:spcAft>
              <a:buClr>
                <a:schemeClr val="dk1"/>
              </a:buClr>
              <a:buSzPts val="1400"/>
              <a:buChar char="●"/>
              <a:defRPr>
                <a:solidFill>
                  <a:schemeClr val="dk1"/>
                </a:solidFill>
              </a:defRPr>
            </a:lvl4pPr>
            <a:lvl5pPr marL="2286000" lvl="4" indent="-317500">
              <a:spcBef>
                <a:spcPts val="1600"/>
              </a:spcBef>
              <a:spcAft>
                <a:spcPts val="0"/>
              </a:spcAft>
              <a:buClr>
                <a:schemeClr val="dk1"/>
              </a:buClr>
              <a:buSzPts val="1400"/>
              <a:buChar char="○"/>
              <a:defRPr>
                <a:solidFill>
                  <a:schemeClr val="dk1"/>
                </a:solidFill>
              </a:defRPr>
            </a:lvl5pPr>
            <a:lvl6pPr marL="2743200" lvl="5" indent="-317500">
              <a:spcBef>
                <a:spcPts val="1600"/>
              </a:spcBef>
              <a:spcAft>
                <a:spcPts val="0"/>
              </a:spcAft>
              <a:buClr>
                <a:schemeClr val="dk1"/>
              </a:buClr>
              <a:buSzPts val="1400"/>
              <a:buChar char="■"/>
              <a:defRPr>
                <a:solidFill>
                  <a:schemeClr val="dk1"/>
                </a:solidFill>
              </a:defRPr>
            </a:lvl6pPr>
            <a:lvl7pPr marL="3200400" lvl="6" indent="-317500">
              <a:spcBef>
                <a:spcPts val="1600"/>
              </a:spcBef>
              <a:spcAft>
                <a:spcPts val="0"/>
              </a:spcAft>
              <a:buClr>
                <a:schemeClr val="dk1"/>
              </a:buClr>
              <a:buSzPts val="1400"/>
              <a:buChar char="●"/>
              <a:defRPr>
                <a:solidFill>
                  <a:schemeClr val="dk1"/>
                </a:solidFill>
              </a:defRPr>
            </a:lvl7pPr>
            <a:lvl8pPr marL="3657600" lvl="7" indent="-317500">
              <a:spcBef>
                <a:spcPts val="1600"/>
              </a:spcBef>
              <a:spcAft>
                <a:spcPts val="0"/>
              </a:spcAft>
              <a:buClr>
                <a:schemeClr val="dk1"/>
              </a:buClr>
              <a:buSzPts val="1400"/>
              <a:buChar char="○"/>
              <a:defRPr>
                <a:solidFill>
                  <a:schemeClr val="dk1"/>
                </a:solidFill>
              </a:defRPr>
            </a:lvl8pPr>
            <a:lvl9pPr marL="4114800" lvl="8" indent="-317500">
              <a:spcBef>
                <a:spcPts val="1600"/>
              </a:spcBef>
              <a:spcAft>
                <a:spcPts val="1600"/>
              </a:spcAft>
              <a:buClr>
                <a:schemeClr val="dk1"/>
              </a:buClr>
              <a:buSzPts val="1400"/>
              <a:buChar char="■"/>
              <a:defRPr>
                <a:solidFill>
                  <a:schemeClr val="dk1"/>
                </a:solidFill>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theme" Target="../theme/theme2.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theme" Target="../theme/theme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dark-2">
    <p:bg>
      <p:bgPr>
        <a:gradFill>
          <a:gsLst>
            <a:gs pos="0">
              <a:srgbClr val="696969"/>
            </a:gs>
            <a:gs pos="100000">
              <a:srgbClr val="1D1D1D"/>
            </a:gs>
          </a:gsLst>
          <a:lin ang="5400012" scaled="0"/>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lt2"/>
              </a:buClr>
              <a:buSzPts val="1800"/>
              <a:buChar char="●"/>
              <a:defRPr sz="1800">
                <a:solidFill>
                  <a:schemeClr val="lt2"/>
                </a:solidFill>
              </a:defRPr>
            </a:lvl1pPr>
            <a:lvl2pPr marL="914400" lvl="1" indent="-317500">
              <a:lnSpc>
                <a:spcPct val="115000"/>
              </a:lnSpc>
              <a:spcBef>
                <a:spcPts val="1600"/>
              </a:spcBef>
              <a:spcAft>
                <a:spcPts val="0"/>
              </a:spcAft>
              <a:buClr>
                <a:schemeClr val="lt2"/>
              </a:buClr>
              <a:buSzPts val="1400"/>
              <a:buChar char="○"/>
              <a:defRPr>
                <a:solidFill>
                  <a:schemeClr val="lt2"/>
                </a:solidFill>
              </a:defRPr>
            </a:lvl2pPr>
            <a:lvl3pPr marL="1371600" lvl="2" indent="-317500">
              <a:lnSpc>
                <a:spcPct val="115000"/>
              </a:lnSpc>
              <a:spcBef>
                <a:spcPts val="1600"/>
              </a:spcBef>
              <a:spcAft>
                <a:spcPts val="0"/>
              </a:spcAft>
              <a:buClr>
                <a:schemeClr val="lt2"/>
              </a:buClr>
              <a:buSzPts val="1400"/>
              <a:buChar char="■"/>
              <a:defRPr>
                <a:solidFill>
                  <a:schemeClr val="lt2"/>
                </a:solidFill>
              </a:defRPr>
            </a:lvl3pPr>
            <a:lvl4pPr marL="1828800" lvl="3" indent="-317500">
              <a:lnSpc>
                <a:spcPct val="115000"/>
              </a:lnSpc>
              <a:spcBef>
                <a:spcPts val="1600"/>
              </a:spcBef>
              <a:spcAft>
                <a:spcPts val="0"/>
              </a:spcAft>
              <a:buClr>
                <a:schemeClr val="lt2"/>
              </a:buClr>
              <a:buSzPts val="1400"/>
              <a:buChar char="●"/>
              <a:defRPr>
                <a:solidFill>
                  <a:schemeClr val="lt2"/>
                </a:solidFill>
              </a:defRPr>
            </a:lvl4pPr>
            <a:lvl5pPr marL="2286000" lvl="4" indent="-317500">
              <a:lnSpc>
                <a:spcPct val="115000"/>
              </a:lnSpc>
              <a:spcBef>
                <a:spcPts val="1600"/>
              </a:spcBef>
              <a:spcAft>
                <a:spcPts val="0"/>
              </a:spcAft>
              <a:buClr>
                <a:schemeClr val="lt2"/>
              </a:buClr>
              <a:buSzPts val="1400"/>
              <a:buChar char="○"/>
              <a:defRPr>
                <a:solidFill>
                  <a:schemeClr val="lt2"/>
                </a:solidFill>
              </a:defRPr>
            </a:lvl5pPr>
            <a:lvl6pPr marL="2743200" lvl="5" indent="-317500">
              <a:lnSpc>
                <a:spcPct val="115000"/>
              </a:lnSpc>
              <a:spcBef>
                <a:spcPts val="1600"/>
              </a:spcBef>
              <a:spcAft>
                <a:spcPts val="0"/>
              </a:spcAft>
              <a:buClr>
                <a:schemeClr val="lt2"/>
              </a:buClr>
              <a:buSzPts val="1400"/>
              <a:buChar char="■"/>
              <a:defRPr>
                <a:solidFill>
                  <a:schemeClr val="lt2"/>
                </a:solidFill>
              </a:defRPr>
            </a:lvl6pPr>
            <a:lvl7pPr marL="3200400" lvl="6" indent="-317500">
              <a:lnSpc>
                <a:spcPct val="115000"/>
              </a:lnSpc>
              <a:spcBef>
                <a:spcPts val="1600"/>
              </a:spcBef>
              <a:spcAft>
                <a:spcPts val="0"/>
              </a:spcAft>
              <a:buClr>
                <a:schemeClr val="lt2"/>
              </a:buClr>
              <a:buSzPts val="1400"/>
              <a:buChar char="●"/>
              <a:defRPr>
                <a:solidFill>
                  <a:schemeClr val="lt2"/>
                </a:solidFill>
              </a:defRPr>
            </a:lvl7pPr>
            <a:lvl8pPr marL="3657600" lvl="7" indent="-317500">
              <a:lnSpc>
                <a:spcPct val="115000"/>
              </a:lnSpc>
              <a:spcBef>
                <a:spcPts val="1600"/>
              </a:spcBef>
              <a:spcAft>
                <a:spcPts val="0"/>
              </a:spcAft>
              <a:buClr>
                <a:schemeClr val="lt2"/>
              </a:buClr>
              <a:buSzPts val="1400"/>
              <a:buChar char="○"/>
              <a:defRPr>
                <a:solidFill>
                  <a:schemeClr val="lt2"/>
                </a:solidFill>
              </a:defRPr>
            </a:lvl8pPr>
            <a:lvl9pPr marL="4114800" lvl="8" indent="-317500">
              <a:lnSpc>
                <a:spcPct val="115000"/>
              </a:lnSpc>
              <a:spcBef>
                <a:spcPts val="1600"/>
              </a:spcBef>
              <a:spcAft>
                <a:spcPts val="1600"/>
              </a:spcAft>
              <a:buClr>
                <a:schemeClr val="lt2"/>
              </a:buClr>
              <a:buSzPts val="1400"/>
              <a:buChar char="■"/>
              <a:defRPr>
                <a:solidFill>
                  <a:schemeClr val="lt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
    <p:bg>
      <p:bgPr>
        <a:gradFill>
          <a:gsLst>
            <a:gs pos="0">
              <a:srgbClr val="696969"/>
            </a:gs>
            <a:gs pos="100000">
              <a:srgbClr val="1D1D1D"/>
            </a:gs>
          </a:gsLst>
          <a:lin ang="5400012" scaled="0"/>
        </a:gradFill>
        <a:effectLst/>
      </p:bgPr>
    </p:bg>
    <p:spTree>
      <p:nvGrpSpPr>
        <p:cNvPr id="1" name="Shape 143"/>
        <p:cNvGrpSpPr/>
        <p:nvPr/>
      </p:nvGrpSpPr>
      <p:grpSpPr>
        <a:xfrm>
          <a:off x="0" y="0"/>
          <a:ext cx="0" cy="0"/>
          <a:chOff x="0" y="0"/>
          <a:chExt cx="0" cy="0"/>
        </a:xfrm>
      </p:grpSpPr>
      <p:sp>
        <p:nvSpPr>
          <p:cNvPr id="144" name="Google Shape;144;p20"/>
          <p:cNvSpPr txBox="1">
            <a:spLocks noGrp="1"/>
          </p:cNvSpPr>
          <p:nvPr>
            <p:ph type="title"/>
          </p:nvPr>
        </p:nvSpPr>
        <p:spPr>
          <a:xfrm>
            <a:off x="306400" y="557250"/>
            <a:ext cx="2064000" cy="4061700"/>
          </a:xfrm>
          <a:prstGeom prst="rect">
            <a:avLst/>
          </a:prstGeom>
          <a:noFill/>
          <a:ln>
            <a:noFill/>
          </a:ln>
          <a:effectLst>
            <a:outerShdw blurRad="28575" dist="9525" dir="5400000" algn="bl" rotWithShape="0">
              <a:srgbClr val="010C16">
                <a:alpha val="15000"/>
              </a:srgbClr>
            </a:outerShdw>
          </a:effectLst>
        </p:spPr>
        <p:txBody>
          <a:bodyPr spcFirstLastPara="1" wrap="square" lIns="0" tIns="0" rIns="0" bIns="0" anchor="t" anchorCtr="0"/>
          <a:lstStyle>
            <a:lvl1pPr lvl="0" algn="r" rtl="0">
              <a:spcBef>
                <a:spcPts val="0"/>
              </a:spcBef>
              <a:spcAft>
                <a:spcPts val="0"/>
              </a:spcAft>
              <a:buClr>
                <a:srgbClr val="FFFFFF"/>
              </a:buClr>
              <a:buSzPts val="3000"/>
              <a:buFont typeface="IBM Plex Sans Condensed SemiBold"/>
              <a:buNone/>
              <a:defRPr sz="3000">
                <a:solidFill>
                  <a:srgbClr val="FFFFFF"/>
                </a:solidFill>
                <a:latin typeface="IBM Plex Sans Condensed SemiBold"/>
                <a:ea typeface="IBM Plex Sans Condensed SemiBold"/>
                <a:cs typeface="IBM Plex Sans Condensed SemiBold"/>
                <a:sym typeface="IBM Plex Sans Condensed SemiBold"/>
              </a:defRPr>
            </a:lvl1pPr>
            <a:lvl2pPr lvl="1" algn="r" rtl="0">
              <a:spcBef>
                <a:spcPts val="0"/>
              </a:spcBef>
              <a:spcAft>
                <a:spcPts val="0"/>
              </a:spcAft>
              <a:buClr>
                <a:srgbClr val="FFFFFF"/>
              </a:buClr>
              <a:buSzPts val="3000"/>
              <a:buFont typeface="IBM Plex Sans Condensed SemiBold"/>
              <a:buNone/>
              <a:defRPr sz="3000">
                <a:solidFill>
                  <a:srgbClr val="FFFFFF"/>
                </a:solidFill>
                <a:latin typeface="IBM Plex Sans Condensed SemiBold"/>
                <a:ea typeface="IBM Plex Sans Condensed SemiBold"/>
                <a:cs typeface="IBM Plex Sans Condensed SemiBold"/>
                <a:sym typeface="IBM Plex Sans Condensed SemiBold"/>
              </a:defRPr>
            </a:lvl2pPr>
            <a:lvl3pPr lvl="2" algn="r" rtl="0">
              <a:spcBef>
                <a:spcPts val="0"/>
              </a:spcBef>
              <a:spcAft>
                <a:spcPts val="0"/>
              </a:spcAft>
              <a:buClr>
                <a:srgbClr val="FFFFFF"/>
              </a:buClr>
              <a:buSzPts val="3000"/>
              <a:buFont typeface="IBM Plex Sans Condensed SemiBold"/>
              <a:buNone/>
              <a:defRPr sz="3000">
                <a:solidFill>
                  <a:srgbClr val="FFFFFF"/>
                </a:solidFill>
                <a:latin typeface="IBM Plex Sans Condensed SemiBold"/>
                <a:ea typeface="IBM Plex Sans Condensed SemiBold"/>
                <a:cs typeface="IBM Plex Sans Condensed SemiBold"/>
                <a:sym typeface="IBM Plex Sans Condensed SemiBold"/>
              </a:defRPr>
            </a:lvl3pPr>
            <a:lvl4pPr lvl="3" algn="r" rtl="0">
              <a:spcBef>
                <a:spcPts val="0"/>
              </a:spcBef>
              <a:spcAft>
                <a:spcPts val="0"/>
              </a:spcAft>
              <a:buClr>
                <a:srgbClr val="FFFFFF"/>
              </a:buClr>
              <a:buSzPts val="3000"/>
              <a:buFont typeface="IBM Plex Sans Condensed SemiBold"/>
              <a:buNone/>
              <a:defRPr sz="3000">
                <a:solidFill>
                  <a:srgbClr val="FFFFFF"/>
                </a:solidFill>
                <a:latin typeface="IBM Plex Sans Condensed SemiBold"/>
                <a:ea typeface="IBM Plex Sans Condensed SemiBold"/>
                <a:cs typeface="IBM Plex Sans Condensed SemiBold"/>
                <a:sym typeface="IBM Plex Sans Condensed SemiBold"/>
              </a:defRPr>
            </a:lvl4pPr>
            <a:lvl5pPr lvl="4" algn="r" rtl="0">
              <a:spcBef>
                <a:spcPts val="0"/>
              </a:spcBef>
              <a:spcAft>
                <a:spcPts val="0"/>
              </a:spcAft>
              <a:buClr>
                <a:srgbClr val="FFFFFF"/>
              </a:buClr>
              <a:buSzPts val="3000"/>
              <a:buFont typeface="IBM Plex Sans Condensed SemiBold"/>
              <a:buNone/>
              <a:defRPr sz="3000">
                <a:solidFill>
                  <a:srgbClr val="FFFFFF"/>
                </a:solidFill>
                <a:latin typeface="IBM Plex Sans Condensed SemiBold"/>
                <a:ea typeface="IBM Plex Sans Condensed SemiBold"/>
                <a:cs typeface="IBM Plex Sans Condensed SemiBold"/>
                <a:sym typeface="IBM Plex Sans Condensed SemiBold"/>
              </a:defRPr>
            </a:lvl5pPr>
            <a:lvl6pPr lvl="5" algn="r" rtl="0">
              <a:spcBef>
                <a:spcPts val="0"/>
              </a:spcBef>
              <a:spcAft>
                <a:spcPts val="0"/>
              </a:spcAft>
              <a:buClr>
                <a:srgbClr val="FFFFFF"/>
              </a:buClr>
              <a:buSzPts val="3000"/>
              <a:buFont typeface="IBM Plex Sans Condensed SemiBold"/>
              <a:buNone/>
              <a:defRPr sz="3000">
                <a:solidFill>
                  <a:srgbClr val="FFFFFF"/>
                </a:solidFill>
                <a:latin typeface="IBM Plex Sans Condensed SemiBold"/>
                <a:ea typeface="IBM Plex Sans Condensed SemiBold"/>
                <a:cs typeface="IBM Plex Sans Condensed SemiBold"/>
                <a:sym typeface="IBM Plex Sans Condensed SemiBold"/>
              </a:defRPr>
            </a:lvl6pPr>
            <a:lvl7pPr lvl="6" algn="r" rtl="0">
              <a:spcBef>
                <a:spcPts val="0"/>
              </a:spcBef>
              <a:spcAft>
                <a:spcPts val="0"/>
              </a:spcAft>
              <a:buClr>
                <a:srgbClr val="FFFFFF"/>
              </a:buClr>
              <a:buSzPts val="3000"/>
              <a:buFont typeface="IBM Plex Sans Condensed SemiBold"/>
              <a:buNone/>
              <a:defRPr sz="3000">
                <a:solidFill>
                  <a:srgbClr val="FFFFFF"/>
                </a:solidFill>
                <a:latin typeface="IBM Plex Sans Condensed SemiBold"/>
                <a:ea typeface="IBM Plex Sans Condensed SemiBold"/>
                <a:cs typeface="IBM Plex Sans Condensed SemiBold"/>
                <a:sym typeface="IBM Plex Sans Condensed SemiBold"/>
              </a:defRPr>
            </a:lvl7pPr>
            <a:lvl8pPr lvl="7" algn="r" rtl="0">
              <a:spcBef>
                <a:spcPts val="0"/>
              </a:spcBef>
              <a:spcAft>
                <a:spcPts val="0"/>
              </a:spcAft>
              <a:buClr>
                <a:srgbClr val="FFFFFF"/>
              </a:buClr>
              <a:buSzPts val="3000"/>
              <a:buFont typeface="IBM Plex Sans Condensed SemiBold"/>
              <a:buNone/>
              <a:defRPr sz="3000">
                <a:solidFill>
                  <a:srgbClr val="FFFFFF"/>
                </a:solidFill>
                <a:latin typeface="IBM Plex Sans Condensed SemiBold"/>
                <a:ea typeface="IBM Plex Sans Condensed SemiBold"/>
                <a:cs typeface="IBM Plex Sans Condensed SemiBold"/>
                <a:sym typeface="IBM Plex Sans Condensed SemiBold"/>
              </a:defRPr>
            </a:lvl8pPr>
            <a:lvl9pPr lvl="8" algn="r" rtl="0">
              <a:spcBef>
                <a:spcPts val="0"/>
              </a:spcBef>
              <a:spcAft>
                <a:spcPts val="0"/>
              </a:spcAft>
              <a:buClr>
                <a:srgbClr val="FFFFFF"/>
              </a:buClr>
              <a:buSzPts val="3000"/>
              <a:buFont typeface="IBM Plex Sans Condensed SemiBold"/>
              <a:buNone/>
              <a:defRPr sz="3000">
                <a:solidFill>
                  <a:srgbClr val="FFFFFF"/>
                </a:solidFill>
                <a:latin typeface="IBM Plex Sans Condensed SemiBold"/>
                <a:ea typeface="IBM Plex Sans Condensed SemiBold"/>
                <a:cs typeface="IBM Plex Sans Condensed SemiBold"/>
                <a:sym typeface="IBM Plex Sans Condensed SemiBold"/>
              </a:defRPr>
            </a:lvl9pPr>
          </a:lstStyle>
          <a:p>
            <a:endParaRPr/>
          </a:p>
        </p:txBody>
      </p:sp>
      <p:sp>
        <p:nvSpPr>
          <p:cNvPr id="145" name="Google Shape;145;p20"/>
          <p:cNvSpPr txBox="1">
            <a:spLocks noGrp="1"/>
          </p:cNvSpPr>
          <p:nvPr>
            <p:ph type="body" idx="1"/>
          </p:nvPr>
        </p:nvSpPr>
        <p:spPr>
          <a:xfrm>
            <a:off x="3174425" y="557250"/>
            <a:ext cx="5512500" cy="4061700"/>
          </a:xfrm>
          <a:prstGeom prst="rect">
            <a:avLst/>
          </a:prstGeom>
          <a:noFill/>
          <a:ln>
            <a:noFill/>
          </a:ln>
        </p:spPr>
        <p:txBody>
          <a:bodyPr spcFirstLastPara="1" wrap="square" lIns="0" tIns="0" rIns="0" bIns="0" anchor="t" anchorCtr="0"/>
          <a:lstStyle>
            <a:lvl1pPr marL="457200" lvl="0" indent="-393700" rtl="0">
              <a:spcBef>
                <a:spcPts val="600"/>
              </a:spcBef>
              <a:spcAft>
                <a:spcPts val="0"/>
              </a:spcAft>
              <a:buClr>
                <a:srgbClr val="FFFFFF"/>
              </a:buClr>
              <a:buSzPts val="2600"/>
              <a:buFont typeface="IBM Plex Sans Condensed"/>
              <a:buChar char="▫"/>
              <a:defRPr sz="2600">
                <a:solidFill>
                  <a:srgbClr val="FFFFFF"/>
                </a:solidFill>
                <a:latin typeface="IBM Plex Sans Condensed"/>
                <a:ea typeface="IBM Plex Sans Condensed"/>
                <a:cs typeface="IBM Plex Sans Condensed"/>
                <a:sym typeface="IBM Plex Sans Condensed"/>
              </a:defRPr>
            </a:lvl1pPr>
            <a:lvl2pPr marL="914400" lvl="1" indent="-393700" rtl="0">
              <a:spcBef>
                <a:spcPts val="0"/>
              </a:spcBef>
              <a:spcAft>
                <a:spcPts val="0"/>
              </a:spcAft>
              <a:buClr>
                <a:srgbClr val="FFFFFF"/>
              </a:buClr>
              <a:buSzPts val="2600"/>
              <a:buFont typeface="IBM Plex Sans Condensed"/>
              <a:buChar char="▫"/>
              <a:defRPr sz="2600">
                <a:solidFill>
                  <a:srgbClr val="FFFFFF"/>
                </a:solidFill>
                <a:latin typeface="IBM Plex Sans Condensed"/>
                <a:ea typeface="IBM Plex Sans Condensed"/>
                <a:cs typeface="IBM Plex Sans Condensed"/>
                <a:sym typeface="IBM Plex Sans Condensed"/>
              </a:defRPr>
            </a:lvl2pPr>
            <a:lvl3pPr marL="1371600" lvl="2" indent="-393700" rtl="0">
              <a:spcBef>
                <a:spcPts val="0"/>
              </a:spcBef>
              <a:spcAft>
                <a:spcPts val="0"/>
              </a:spcAft>
              <a:buClr>
                <a:srgbClr val="FFFFFF"/>
              </a:buClr>
              <a:buSzPts val="2600"/>
              <a:buFont typeface="IBM Plex Sans Condensed"/>
              <a:buChar char="▫"/>
              <a:defRPr sz="2600">
                <a:solidFill>
                  <a:srgbClr val="FFFFFF"/>
                </a:solidFill>
                <a:latin typeface="IBM Plex Sans Condensed"/>
                <a:ea typeface="IBM Plex Sans Condensed"/>
                <a:cs typeface="IBM Plex Sans Condensed"/>
                <a:sym typeface="IBM Plex Sans Condensed"/>
              </a:defRPr>
            </a:lvl3pPr>
            <a:lvl4pPr marL="1828800" lvl="3" indent="-393700" rtl="0">
              <a:spcBef>
                <a:spcPts val="0"/>
              </a:spcBef>
              <a:spcAft>
                <a:spcPts val="0"/>
              </a:spcAft>
              <a:buClr>
                <a:srgbClr val="FFFFFF"/>
              </a:buClr>
              <a:buSzPts val="2600"/>
              <a:buFont typeface="IBM Plex Sans Condensed"/>
              <a:buChar char="▫"/>
              <a:defRPr sz="2600">
                <a:solidFill>
                  <a:srgbClr val="FFFFFF"/>
                </a:solidFill>
                <a:latin typeface="IBM Plex Sans Condensed"/>
                <a:ea typeface="IBM Plex Sans Condensed"/>
                <a:cs typeface="IBM Plex Sans Condensed"/>
                <a:sym typeface="IBM Plex Sans Condensed"/>
              </a:defRPr>
            </a:lvl4pPr>
            <a:lvl5pPr marL="2286000" lvl="4" indent="-393700" rtl="0">
              <a:spcBef>
                <a:spcPts val="0"/>
              </a:spcBef>
              <a:spcAft>
                <a:spcPts val="0"/>
              </a:spcAft>
              <a:buClr>
                <a:srgbClr val="FFFFFF"/>
              </a:buClr>
              <a:buSzPts val="2600"/>
              <a:buFont typeface="IBM Plex Sans Condensed"/>
              <a:buChar char="▫"/>
              <a:defRPr sz="2600">
                <a:solidFill>
                  <a:srgbClr val="FFFFFF"/>
                </a:solidFill>
                <a:latin typeface="IBM Plex Sans Condensed"/>
                <a:ea typeface="IBM Plex Sans Condensed"/>
                <a:cs typeface="IBM Plex Sans Condensed"/>
                <a:sym typeface="IBM Plex Sans Condensed"/>
              </a:defRPr>
            </a:lvl5pPr>
            <a:lvl6pPr marL="2743200" lvl="5" indent="-393700" rtl="0">
              <a:spcBef>
                <a:spcPts val="0"/>
              </a:spcBef>
              <a:spcAft>
                <a:spcPts val="0"/>
              </a:spcAft>
              <a:buClr>
                <a:srgbClr val="FFFFFF"/>
              </a:buClr>
              <a:buSzPts val="2600"/>
              <a:buFont typeface="IBM Plex Sans Condensed"/>
              <a:buChar char="▫"/>
              <a:defRPr sz="2600">
                <a:solidFill>
                  <a:srgbClr val="FFFFFF"/>
                </a:solidFill>
                <a:latin typeface="IBM Plex Sans Condensed"/>
                <a:ea typeface="IBM Plex Sans Condensed"/>
                <a:cs typeface="IBM Plex Sans Condensed"/>
                <a:sym typeface="IBM Plex Sans Condensed"/>
              </a:defRPr>
            </a:lvl6pPr>
            <a:lvl7pPr marL="3200400" lvl="6" indent="-393700" rtl="0">
              <a:spcBef>
                <a:spcPts val="0"/>
              </a:spcBef>
              <a:spcAft>
                <a:spcPts val="0"/>
              </a:spcAft>
              <a:buClr>
                <a:srgbClr val="FFFFFF"/>
              </a:buClr>
              <a:buSzPts val="2600"/>
              <a:buFont typeface="IBM Plex Sans Condensed"/>
              <a:buChar char="▫"/>
              <a:defRPr sz="2600">
                <a:solidFill>
                  <a:srgbClr val="FFFFFF"/>
                </a:solidFill>
                <a:latin typeface="IBM Plex Sans Condensed"/>
                <a:ea typeface="IBM Plex Sans Condensed"/>
                <a:cs typeface="IBM Plex Sans Condensed"/>
                <a:sym typeface="IBM Plex Sans Condensed"/>
              </a:defRPr>
            </a:lvl7pPr>
            <a:lvl8pPr marL="3657600" lvl="7" indent="-393700" rtl="0">
              <a:spcBef>
                <a:spcPts val="0"/>
              </a:spcBef>
              <a:spcAft>
                <a:spcPts val="0"/>
              </a:spcAft>
              <a:buClr>
                <a:srgbClr val="FFFFFF"/>
              </a:buClr>
              <a:buSzPts val="2600"/>
              <a:buFont typeface="IBM Plex Sans Condensed"/>
              <a:buChar char="▫"/>
              <a:defRPr sz="2600">
                <a:solidFill>
                  <a:srgbClr val="FFFFFF"/>
                </a:solidFill>
                <a:latin typeface="IBM Plex Sans Condensed"/>
                <a:ea typeface="IBM Plex Sans Condensed"/>
                <a:cs typeface="IBM Plex Sans Condensed"/>
                <a:sym typeface="IBM Plex Sans Condensed"/>
              </a:defRPr>
            </a:lvl8pPr>
            <a:lvl9pPr marL="4114800" lvl="8" indent="-393700" rtl="0">
              <a:spcBef>
                <a:spcPts val="0"/>
              </a:spcBef>
              <a:spcAft>
                <a:spcPts val="0"/>
              </a:spcAft>
              <a:buClr>
                <a:srgbClr val="FFFFFF"/>
              </a:buClr>
              <a:buSzPts val="2600"/>
              <a:buFont typeface="IBM Plex Sans Condensed"/>
              <a:buChar char="▫"/>
              <a:defRPr sz="2600">
                <a:solidFill>
                  <a:srgbClr val="FFFFFF"/>
                </a:solidFill>
                <a:latin typeface="IBM Plex Sans Condensed"/>
                <a:ea typeface="IBM Plex Sans Condensed"/>
                <a:cs typeface="IBM Plex Sans Condensed"/>
                <a:sym typeface="IBM Plex Sans Condensed"/>
              </a:defRPr>
            </a:lvl9pPr>
          </a:lstStyle>
          <a:p>
            <a:endParaRPr/>
          </a:p>
        </p:txBody>
      </p:sp>
      <p:sp>
        <p:nvSpPr>
          <p:cNvPr id="146" name="Google Shape;146;p20"/>
          <p:cNvSpPr txBox="1">
            <a:spLocks noGrp="1"/>
          </p:cNvSpPr>
          <p:nvPr>
            <p:ph type="sldNum" idx="12"/>
          </p:nvPr>
        </p:nvSpPr>
        <p:spPr>
          <a:xfrm>
            <a:off x="8480584" y="4749851"/>
            <a:ext cx="548700" cy="393600"/>
          </a:xfrm>
          <a:prstGeom prst="rect">
            <a:avLst/>
          </a:prstGeom>
          <a:noFill/>
          <a:ln>
            <a:noFill/>
          </a:ln>
        </p:spPr>
        <p:txBody>
          <a:bodyPr spcFirstLastPara="1" wrap="square" lIns="0" tIns="0" rIns="0" bIns="0" anchor="ctr" anchorCtr="0">
            <a:noAutofit/>
          </a:bodyPr>
          <a:lstStyle>
            <a:lvl1pPr lvl="0" algn="r" rtl="0">
              <a:buNone/>
              <a:defRPr sz="1300">
                <a:solidFill>
                  <a:srgbClr val="FFFFFF"/>
                </a:solidFill>
                <a:latin typeface="IBM Plex Sans Condensed SemiBold"/>
                <a:ea typeface="IBM Plex Sans Condensed SemiBold"/>
                <a:cs typeface="IBM Plex Sans Condensed SemiBold"/>
                <a:sym typeface="IBM Plex Sans Condensed SemiBold"/>
              </a:defRPr>
            </a:lvl1pPr>
            <a:lvl2pPr lvl="1" algn="r" rtl="0">
              <a:buNone/>
              <a:defRPr sz="1300">
                <a:solidFill>
                  <a:srgbClr val="FFFFFF"/>
                </a:solidFill>
                <a:latin typeface="IBM Plex Sans Condensed SemiBold"/>
                <a:ea typeface="IBM Plex Sans Condensed SemiBold"/>
                <a:cs typeface="IBM Plex Sans Condensed SemiBold"/>
                <a:sym typeface="IBM Plex Sans Condensed SemiBold"/>
              </a:defRPr>
            </a:lvl2pPr>
            <a:lvl3pPr lvl="2" algn="r" rtl="0">
              <a:buNone/>
              <a:defRPr sz="1300">
                <a:solidFill>
                  <a:srgbClr val="FFFFFF"/>
                </a:solidFill>
                <a:latin typeface="IBM Plex Sans Condensed SemiBold"/>
                <a:ea typeface="IBM Plex Sans Condensed SemiBold"/>
                <a:cs typeface="IBM Plex Sans Condensed SemiBold"/>
                <a:sym typeface="IBM Plex Sans Condensed SemiBold"/>
              </a:defRPr>
            </a:lvl3pPr>
            <a:lvl4pPr lvl="3" algn="r" rtl="0">
              <a:buNone/>
              <a:defRPr sz="1300">
                <a:solidFill>
                  <a:srgbClr val="FFFFFF"/>
                </a:solidFill>
                <a:latin typeface="IBM Plex Sans Condensed SemiBold"/>
                <a:ea typeface="IBM Plex Sans Condensed SemiBold"/>
                <a:cs typeface="IBM Plex Sans Condensed SemiBold"/>
                <a:sym typeface="IBM Plex Sans Condensed SemiBold"/>
              </a:defRPr>
            </a:lvl4pPr>
            <a:lvl5pPr lvl="4" algn="r" rtl="0">
              <a:buNone/>
              <a:defRPr sz="1300">
                <a:solidFill>
                  <a:srgbClr val="FFFFFF"/>
                </a:solidFill>
                <a:latin typeface="IBM Plex Sans Condensed SemiBold"/>
                <a:ea typeface="IBM Plex Sans Condensed SemiBold"/>
                <a:cs typeface="IBM Plex Sans Condensed SemiBold"/>
                <a:sym typeface="IBM Plex Sans Condensed SemiBold"/>
              </a:defRPr>
            </a:lvl5pPr>
            <a:lvl6pPr lvl="5" algn="r" rtl="0">
              <a:buNone/>
              <a:defRPr sz="1300">
                <a:solidFill>
                  <a:srgbClr val="FFFFFF"/>
                </a:solidFill>
                <a:latin typeface="IBM Plex Sans Condensed SemiBold"/>
                <a:ea typeface="IBM Plex Sans Condensed SemiBold"/>
                <a:cs typeface="IBM Plex Sans Condensed SemiBold"/>
                <a:sym typeface="IBM Plex Sans Condensed SemiBold"/>
              </a:defRPr>
            </a:lvl6pPr>
            <a:lvl7pPr lvl="6" algn="r" rtl="0">
              <a:buNone/>
              <a:defRPr sz="1300">
                <a:solidFill>
                  <a:srgbClr val="FFFFFF"/>
                </a:solidFill>
                <a:latin typeface="IBM Plex Sans Condensed SemiBold"/>
                <a:ea typeface="IBM Plex Sans Condensed SemiBold"/>
                <a:cs typeface="IBM Plex Sans Condensed SemiBold"/>
                <a:sym typeface="IBM Plex Sans Condensed SemiBold"/>
              </a:defRPr>
            </a:lvl7pPr>
            <a:lvl8pPr lvl="7" algn="r" rtl="0">
              <a:buNone/>
              <a:defRPr sz="1300">
                <a:solidFill>
                  <a:srgbClr val="FFFFFF"/>
                </a:solidFill>
                <a:latin typeface="IBM Plex Sans Condensed SemiBold"/>
                <a:ea typeface="IBM Plex Sans Condensed SemiBold"/>
                <a:cs typeface="IBM Plex Sans Condensed SemiBold"/>
                <a:sym typeface="IBM Plex Sans Condensed SemiBold"/>
              </a:defRPr>
            </a:lvl8pPr>
            <a:lvl9pPr lvl="8" algn="r" rtl="0">
              <a:buNone/>
              <a:defRPr sz="1300">
                <a:solidFill>
                  <a:srgbClr val="FFFFFF"/>
                </a:solidFill>
                <a:latin typeface="IBM Plex Sans Condensed SemiBold"/>
                <a:ea typeface="IBM Plex Sans Condensed SemiBold"/>
                <a:cs typeface="IBM Plex Sans Condensed SemiBold"/>
                <a:sym typeface="IBM Plex Sans Condensed SemiBold"/>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
    <p:bg>
      <p:bgPr>
        <a:solidFill>
          <a:srgbClr val="77588B"/>
        </a:solidFill>
        <a:effectLst/>
      </p:bgPr>
    </p:bg>
    <p:spTree>
      <p:nvGrpSpPr>
        <p:cNvPr id="1" name="Shape 223"/>
        <p:cNvGrpSpPr/>
        <p:nvPr/>
      </p:nvGrpSpPr>
      <p:grpSpPr>
        <a:xfrm>
          <a:off x="0" y="0"/>
          <a:ext cx="0" cy="0"/>
          <a:chOff x="0" y="0"/>
          <a:chExt cx="0" cy="0"/>
        </a:xfrm>
      </p:grpSpPr>
      <p:sp>
        <p:nvSpPr>
          <p:cNvPr id="224" name="Google Shape;224;p33"/>
          <p:cNvSpPr txBox="1">
            <a:spLocks noGrp="1"/>
          </p:cNvSpPr>
          <p:nvPr>
            <p:ph type="title"/>
          </p:nvPr>
        </p:nvSpPr>
        <p:spPr>
          <a:xfrm>
            <a:off x="306400" y="557250"/>
            <a:ext cx="2064000" cy="4061700"/>
          </a:xfrm>
          <a:prstGeom prst="rect">
            <a:avLst/>
          </a:prstGeom>
          <a:noFill/>
          <a:ln>
            <a:noFill/>
          </a:ln>
          <a:effectLst>
            <a:outerShdw blurRad="28575" dist="9525" dir="5400000" algn="bl" rotWithShape="0">
              <a:srgbClr val="010C16">
                <a:alpha val="15000"/>
              </a:srgbClr>
            </a:outerShdw>
          </a:effectLst>
        </p:spPr>
        <p:txBody>
          <a:bodyPr spcFirstLastPara="1" wrap="square" lIns="0" tIns="0" rIns="0" bIns="0" anchor="t" anchorCtr="0"/>
          <a:lstStyle>
            <a:lvl1pPr lvl="0" algn="r" rtl="0">
              <a:spcBef>
                <a:spcPts val="0"/>
              </a:spcBef>
              <a:spcAft>
                <a:spcPts val="0"/>
              </a:spcAft>
              <a:buClr>
                <a:srgbClr val="FFFFFF"/>
              </a:buClr>
              <a:buSzPts val="3000"/>
              <a:buFont typeface="IBM Plex Sans Condensed SemiBold"/>
              <a:buNone/>
              <a:defRPr sz="3000">
                <a:solidFill>
                  <a:srgbClr val="FFFFFF"/>
                </a:solidFill>
                <a:latin typeface="IBM Plex Sans Condensed SemiBold"/>
                <a:ea typeface="IBM Plex Sans Condensed SemiBold"/>
                <a:cs typeface="IBM Plex Sans Condensed SemiBold"/>
                <a:sym typeface="IBM Plex Sans Condensed SemiBold"/>
              </a:defRPr>
            </a:lvl1pPr>
            <a:lvl2pPr lvl="1" algn="r" rtl="0">
              <a:spcBef>
                <a:spcPts val="0"/>
              </a:spcBef>
              <a:spcAft>
                <a:spcPts val="0"/>
              </a:spcAft>
              <a:buClr>
                <a:srgbClr val="FFFFFF"/>
              </a:buClr>
              <a:buSzPts val="3000"/>
              <a:buFont typeface="IBM Plex Sans Condensed SemiBold"/>
              <a:buNone/>
              <a:defRPr sz="3000">
                <a:solidFill>
                  <a:srgbClr val="FFFFFF"/>
                </a:solidFill>
                <a:latin typeface="IBM Plex Sans Condensed SemiBold"/>
                <a:ea typeface="IBM Plex Sans Condensed SemiBold"/>
                <a:cs typeface="IBM Plex Sans Condensed SemiBold"/>
                <a:sym typeface="IBM Plex Sans Condensed SemiBold"/>
              </a:defRPr>
            </a:lvl2pPr>
            <a:lvl3pPr lvl="2" algn="r" rtl="0">
              <a:spcBef>
                <a:spcPts val="0"/>
              </a:spcBef>
              <a:spcAft>
                <a:spcPts val="0"/>
              </a:spcAft>
              <a:buClr>
                <a:srgbClr val="FFFFFF"/>
              </a:buClr>
              <a:buSzPts val="3000"/>
              <a:buFont typeface="IBM Plex Sans Condensed SemiBold"/>
              <a:buNone/>
              <a:defRPr sz="3000">
                <a:solidFill>
                  <a:srgbClr val="FFFFFF"/>
                </a:solidFill>
                <a:latin typeface="IBM Plex Sans Condensed SemiBold"/>
                <a:ea typeface="IBM Plex Sans Condensed SemiBold"/>
                <a:cs typeface="IBM Plex Sans Condensed SemiBold"/>
                <a:sym typeface="IBM Plex Sans Condensed SemiBold"/>
              </a:defRPr>
            </a:lvl3pPr>
            <a:lvl4pPr lvl="3" algn="r" rtl="0">
              <a:spcBef>
                <a:spcPts val="0"/>
              </a:spcBef>
              <a:spcAft>
                <a:spcPts val="0"/>
              </a:spcAft>
              <a:buClr>
                <a:srgbClr val="FFFFFF"/>
              </a:buClr>
              <a:buSzPts val="3000"/>
              <a:buFont typeface="IBM Plex Sans Condensed SemiBold"/>
              <a:buNone/>
              <a:defRPr sz="3000">
                <a:solidFill>
                  <a:srgbClr val="FFFFFF"/>
                </a:solidFill>
                <a:latin typeface="IBM Plex Sans Condensed SemiBold"/>
                <a:ea typeface="IBM Plex Sans Condensed SemiBold"/>
                <a:cs typeface="IBM Plex Sans Condensed SemiBold"/>
                <a:sym typeface="IBM Plex Sans Condensed SemiBold"/>
              </a:defRPr>
            </a:lvl4pPr>
            <a:lvl5pPr lvl="4" algn="r" rtl="0">
              <a:spcBef>
                <a:spcPts val="0"/>
              </a:spcBef>
              <a:spcAft>
                <a:spcPts val="0"/>
              </a:spcAft>
              <a:buClr>
                <a:srgbClr val="FFFFFF"/>
              </a:buClr>
              <a:buSzPts val="3000"/>
              <a:buFont typeface="IBM Plex Sans Condensed SemiBold"/>
              <a:buNone/>
              <a:defRPr sz="3000">
                <a:solidFill>
                  <a:srgbClr val="FFFFFF"/>
                </a:solidFill>
                <a:latin typeface="IBM Plex Sans Condensed SemiBold"/>
                <a:ea typeface="IBM Plex Sans Condensed SemiBold"/>
                <a:cs typeface="IBM Plex Sans Condensed SemiBold"/>
                <a:sym typeface="IBM Plex Sans Condensed SemiBold"/>
              </a:defRPr>
            </a:lvl5pPr>
            <a:lvl6pPr lvl="5" algn="r" rtl="0">
              <a:spcBef>
                <a:spcPts val="0"/>
              </a:spcBef>
              <a:spcAft>
                <a:spcPts val="0"/>
              </a:spcAft>
              <a:buClr>
                <a:srgbClr val="FFFFFF"/>
              </a:buClr>
              <a:buSzPts val="3000"/>
              <a:buFont typeface="IBM Plex Sans Condensed SemiBold"/>
              <a:buNone/>
              <a:defRPr sz="3000">
                <a:solidFill>
                  <a:srgbClr val="FFFFFF"/>
                </a:solidFill>
                <a:latin typeface="IBM Plex Sans Condensed SemiBold"/>
                <a:ea typeface="IBM Plex Sans Condensed SemiBold"/>
                <a:cs typeface="IBM Plex Sans Condensed SemiBold"/>
                <a:sym typeface="IBM Plex Sans Condensed SemiBold"/>
              </a:defRPr>
            </a:lvl6pPr>
            <a:lvl7pPr lvl="6" algn="r" rtl="0">
              <a:spcBef>
                <a:spcPts val="0"/>
              </a:spcBef>
              <a:spcAft>
                <a:spcPts val="0"/>
              </a:spcAft>
              <a:buClr>
                <a:srgbClr val="FFFFFF"/>
              </a:buClr>
              <a:buSzPts val="3000"/>
              <a:buFont typeface="IBM Plex Sans Condensed SemiBold"/>
              <a:buNone/>
              <a:defRPr sz="3000">
                <a:solidFill>
                  <a:srgbClr val="FFFFFF"/>
                </a:solidFill>
                <a:latin typeface="IBM Plex Sans Condensed SemiBold"/>
                <a:ea typeface="IBM Plex Sans Condensed SemiBold"/>
                <a:cs typeface="IBM Plex Sans Condensed SemiBold"/>
                <a:sym typeface="IBM Plex Sans Condensed SemiBold"/>
              </a:defRPr>
            </a:lvl7pPr>
            <a:lvl8pPr lvl="7" algn="r" rtl="0">
              <a:spcBef>
                <a:spcPts val="0"/>
              </a:spcBef>
              <a:spcAft>
                <a:spcPts val="0"/>
              </a:spcAft>
              <a:buClr>
                <a:srgbClr val="FFFFFF"/>
              </a:buClr>
              <a:buSzPts val="3000"/>
              <a:buFont typeface="IBM Plex Sans Condensed SemiBold"/>
              <a:buNone/>
              <a:defRPr sz="3000">
                <a:solidFill>
                  <a:srgbClr val="FFFFFF"/>
                </a:solidFill>
                <a:latin typeface="IBM Plex Sans Condensed SemiBold"/>
                <a:ea typeface="IBM Plex Sans Condensed SemiBold"/>
                <a:cs typeface="IBM Plex Sans Condensed SemiBold"/>
                <a:sym typeface="IBM Plex Sans Condensed SemiBold"/>
              </a:defRPr>
            </a:lvl8pPr>
            <a:lvl9pPr lvl="8" algn="r" rtl="0">
              <a:spcBef>
                <a:spcPts val="0"/>
              </a:spcBef>
              <a:spcAft>
                <a:spcPts val="0"/>
              </a:spcAft>
              <a:buClr>
                <a:srgbClr val="FFFFFF"/>
              </a:buClr>
              <a:buSzPts val="3000"/>
              <a:buFont typeface="IBM Plex Sans Condensed SemiBold"/>
              <a:buNone/>
              <a:defRPr sz="3000">
                <a:solidFill>
                  <a:srgbClr val="FFFFFF"/>
                </a:solidFill>
                <a:latin typeface="IBM Plex Sans Condensed SemiBold"/>
                <a:ea typeface="IBM Plex Sans Condensed SemiBold"/>
                <a:cs typeface="IBM Plex Sans Condensed SemiBold"/>
                <a:sym typeface="IBM Plex Sans Condensed SemiBold"/>
              </a:defRPr>
            </a:lvl9pPr>
          </a:lstStyle>
          <a:p>
            <a:endParaRPr/>
          </a:p>
        </p:txBody>
      </p:sp>
      <p:sp>
        <p:nvSpPr>
          <p:cNvPr id="225" name="Google Shape;225;p33"/>
          <p:cNvSpPr txBox="1">
            <a:spLocks noGrp="1"/>
          </p:cNvSpPr>
          <p:nvPr>
            <p:ph type="body" idx="1"/>
          </p:nvPr>
        </p:nvSpPr>
        <p:spPr>
          <a:xfrm>
            <a:off x="3174425" y="557250"/>
            <a:ext cx="5512500" cy="4061700"/>
          </a:xfrm>
          <a:prstGeom prst="rect">
            <a:avLst/>
          </a:prstGeom>
          <a:noFill/>
          <a:ln>
            <a:noFill/>
          </a:ln>
        </p:spPr>
        <p:txBody>
          <a:bodyPr spcFirstLastPara="1" wrap="square" lIns="0" tIns="0" rIns="0" bIns="0" anchor="t" anchorCtr="0"/>
          <a:lstStyle>
            <a:lvl1pPr marL="457200" lvl="0" indent="-393700" rtl="0">
              <a:spcBef>
                <a:spcPts val="600"/>
              </a:spcBef>
              <a:spcAft>
                <a:spcPts val="0"/>
              </a:spcAft>
              <a:buClr>
                <a:srgbClr val="FFFFFF"/>
              </a:buClr>
              <a:buSzPts val="2600"/>
              <a:buFont typeface="IBM Plex Sans Condensed"/>
              <a:buChar char="▫"/>
              <a:defRPr sz="2600">
                <a:solidFill>
                  <a:srgbClr val="FFFFFF"/>
                </a:solidFill>
                <a:latin typeface="IBM Plex Sans Condensed"/>
                <a:ea typeface="IBM Plex Sans Condensed"/>
                <a:cs typeface="IBM Plex Sans Condensed"/>
                <a:sym typeface="IBM Plex Sans Condensed"/>
              </a:defRPr>
            </a:lvl1pPr>
            <a:lvl2pPr marL="914400" lvl="1" indent="-393700" rtl="0">
              <a:spcBef>
                <a:spcPts val="0"/>
              </a:spcBef>
              <a:spcAft>
                <a:spcPts val="0"/>
              </a:spcAft>
              <a:buClr>
                <a:srgbClr val="FFFFFF"/>
              </a:buClr>
              <a:buSzPts val="2600"/>
              <a:buFont typeface="IBM Plex Sans Condensed"/>
              <a:buChar char="▫"/>
              <a:defRPr sz="2600">
                <a:solidFill>
                  <a:srgbClr val="FFFFFF"/>
                </a:solidFill>
                <a:latin typeface="IBM Plex Sans Condensed"/>
                <a:ea typeface="IBM Plex Sans Condensed"/>
                <a:cs typeface="IBM Plex Sans Condensed"/>
                <a:sym typeface="IBM Plex Sans Condensed"/>
              </a:defRPr>
            </a:lvl2pPr>
            <a:lvl3pPr marL="1371600" lvl="2" indent="-393700" rtl="0">
              <a:spcBef>
                <a:spcPts val="0"/>
              </a:spcBef>
              <a:spcAft>
                <a:spcPts val="0"/>
              </a:spcAft>
              <a:buClr>
                <a:srgbClr val="FFFFFF"/>
              </a:buClr>
              <a:buSzPts val="2600"/>
              <a:buFont typeface="IBM Plex Sans Condensed"/>
              <a:buChar char="▫"/>
              <a:defRPr sz="2600">
                <a:solidFill>
                  <a:srgbClr val="FFFFFF"/>
                </a:solidFill>
                <a:latin typeface="IBM Plex Sans Condensed"/>
                <a:ea typeface="IBM Plex Sans Condensed"/>
                <a:cs typeface="IBM Plex Sans Condensed"/>
                <a:sym typeface="IBM Plex Sans Condensed"/>
              </a:defRPr>
            </a:lvl3pPr>
            <a:lvl4pPr marL="1828800" lvl="3" indent="-393700" rtl="0">
              <a:spcBef>
                <a:spcPts val="0"/>
              </a:spcBef>
              <a:spcAft>
                <a:spcPts val="0"/>
              </a:spcAft>
              <a:buClr>
                <a:srgbClr val="FFFFFF"/>
              </a:buClr>
              <a:buSzPts val="2600"/>
              <a:buFont typeface="IBM Plex Sans Condensed"/>
              <a:buChar char="▫"/>
              <a:defRPr sz="2600">
                <a:solidFill>
                  <a:srgbClr val="FFFFFF"/>
                </a:solidFill>
                <a:latin typeface="IBM Plex Sans Condensed"/>
                <a:ea typeface="IBM Plex Sans Condensed"/>
                <a:cs typeface="IBM Plex Sans Condensed"/>
                <a:sym typeface="IBM Plex Sans Condensed"/>
              </a:defRPr>
            </a:lvl4pPr>
            <a:lvl5pPr marL="2286000" lvl="4" indent="-393700" rtl="0">
              <a:spcBef>
                <a:spcPts val="0"/>
              </a:spcBef>
              <a:spcAft>
                <a:spcPts val="0"/>
              </a:spcAft>
              <a:buClr>
                <a:srgbClr val="FFFFFF"/>
              </a:buClr>
              <a:buSzPts val="2600"/>
              <a:buFont typeface="IBM Plex Sans Condensed"/>
              <a:buChar char="▫"/>
              <a:defRPr sz="2600">
                <a:solidFill>
                  <a:srgbClr val="FFFFFF"/>
                </a:solidFill>
                <a:latin typeface="IBM Plex Sans Condensed"/>
                <a:ea typeface="IBM Plex Sans Condensed"/>
                <a:cs typeface="IBM Plex Sans Condensed"/>
                <a:sym typeface="IBM Plex Sans Condensed"/>
              </a:defRPr>
            </a:lvl5pPr>
            <a:lvl6pPr marL="2743200" lvl="5" indent="-393700" rtl="0">
              <a:spcBef>
                <a:spcPts val="0"/>
              </a:spcBef>
              <a:spcAft>
                <a:spcPts val="0"/>
              </a:spcAft>
              <a:buClr>
                <a:srgbClr val="FFFFFF"/>
              </a:buClr>
              <a:buSzPts val="2600"/>
              <a:buFont typeface="IBM Plex Sans Condensed"/>
              <a:buChar char="▫"/>
              <a:defRPr sz="2600">
                <a:solidFill>
                  <a:srgbClr val="FFFFFF"/>
                </a:solidFill>
                <a:latin typeface="IBM Plex Sans Condensed"/>
                <a:ea typeface="IBM Plex Sans Condensed"/>
                <a:cs typeface="IBM Plex Sans Condensed"/>
                <a:sym typeface="IBM Plex Sans Condensed"/>
              </a:defRPr>
            </a:lvl6pPr>
            <a:lvl7pPr marL="3200400" lvl="6" indent="-393700" rtl="0">
              <a:spcBef>
                <a:spcPts val="0"/>
              </a:spcBef>
              <a:spcAft>
                <a:spcPts val="0"/>
              </a:spcAft>
              <a:buClr>
                <a:srgbClr val="FFFFFF"/>
              </a:buClr>
              <a:buSzPts val="2600"/>
              <a:buFont typeface="IBM Plex Sans Condensed"/>
              <a:buChar char="▫"/>
              <a:defRPr sz="2600">
                <a:solidFill>
                  <a:srgbClr val="FFFFFF"/>
                </a:solidFill>
                <a:latin typeface="IBM Plex Sans Condensed"/>
                <a:ea typeface="IBM Plex Sans Condensed"/>
                <a:cs typeface="IBM Plex Sans Condensed"/>
                <a:sym typeface="IBM Plex Sans Condensed"/>
              </a:defRPr>
            </a:lvl7pPr>
            <a:lvl8pPr marL="3657600" lvl="7" indent="-393700" rtl="0">
              <a:spcBef>
                <a:spcPts val="0"/>
              </a:spcBef>
              <a:spcAft>
                <a:spcPts val="0"/>
              </a:spcAft>
              <a:buClr>
                <a:srgbClr val="FFFFFF"/>
              </a:buClr>
              <a:buSzPts val="2600"/>
              <a:buFont typeface="IBM Plex Sans Condensed"/>
              <a:buChar char="▫"/>
              <a:defRPr sz="2600">
                <a:solidFill>
                  <a:srgbClr val="FFFFFF"/>
                </a:solidFill>
                <a:latin typeface="IBM Plex Sans Condensed"/>
                <a:ea typeface="IBM Plex Sans Condensed"/>
                <a:cs typeface="IBM Plex Sans Condensed"/>
                <a:sym typeface="IBM Plex Sans Condensed"/>
              </a:defRPr>
            </a:lvl8pPr>
            <a:lvl9pPr marL="4114800" lvl="8" indent="-393700" rtl="0">
              <a:spcBef>
                <a:spcPts val="0"/>
              </a:spcBef>
              <a:spcAft>
                <a:spcPts val="0"/>
              </a:spcAft>
              <a:buClr>
                <a:srgbClr val="FFFFFF"/>
              </a:buClr>
              <a:buSzPts val="2600"/>
              <a:buFont typeface="IBM Plex Sans Condensed"/>
              <a:buChar char="▫"/>
              <a:defRPr sz="2600">
                <a:solidFill>
                  <a:srgbClr val="FFFFFF"/>
                </a:solidFill>
                <a:latin typeface="IBM Plex Sans Condensed"/>
                <a:ea typeface="IBM Plex Sans Condensed"/>
                <a:cs typeface="IBM Plex Sans Condensed"/>
                <a:sym typeface="IBM Plex Sans Condensed"/>
              </a:defRPr>
            </a:lvl9pPr>
          </a:lstStyle>
          <a:p>
            <a:endParaRPr/>
          </a:p>
        </p:txBody>
      </p:sp>
      <p:sp>
        <p:nvSpPr>
          <p:cNvPr id="226" name="Google Shape;226;p33"/>
          <p:cNvSpPr txBox="1">
            <a:spLocks noGrp="1"/>
          </p:cNvSpPr>
          <p:nvPr>
            <p:ph type="sldNum" idx="12"/>
          </p:nvPr>
        </p:nvSpPr>
        <p:spPr>
          <a:xfrm>
            <a:off x="8480584" y="4749851"/>
            <a:ext cx="548700" cy="393600"/>
          </a:xfrm>
          <a:prstGeom prst="rect">
            <a:avLst/>
          </a:prstGeom>
          <a:noFill/>
          <a:ln>
            <a:noFill/>
          </a:ln>
        </p:spPr>
        <p:txBody>
          <a:bodyPr spcFirstLastPara="1" wrap="square" lIns="0" tIns="0" rIns="0" bIns="0" anchor="ctr" anchorCtr="0">
            <a:noAutofit/>
          </a:bodyPr>
          <a:lstStyle>
            <a:lvl1pPr lvl="0" algn="r" rtl="0">
              <a:buNone/>
              <a:defRPr sz="1300">
                <a:solidFill>
                  <a:srgbClr val="FFFFFF"/>
                </a:solidFill>
                <a:latin typeface="IBM Plex Sans Condensed SemiBold"/>
                <a:ea typeface="IBM Plex Sans Condensed SemiBold"/>
                <a:cs typeface="IBM Plex Sans Condensed SemiBold"/>
                <a:sym typeface="IBM Plex Sans Condensed SemiBold"/>
              </a:defRPr>
            </a:lvl1pPr>
            <a:lvl2pPr lvl="1" algn="r" rtl="0">
              <a:buNone/>
              <a:defRPr sz="1300">
                <a:solidFill>
                  <a:srgbClr val="FFFFFF"/>
                </a:solidFill>
                <a:latin typeface="IBM Plex Sans Condensed SemiBold"/>
                <a:ea typeface="IBM Plex Sans Condensed SemiBold"/>
                <a:cs typeface="IBM Plex Sans Condensed SemiBold"/>
                <a:sym typeface="IBM Plex Sans Condensed SemiBold"/>
              </a:defRPr>
            </a:lvl2pPr>
            <a:lvl3pPr lvl="2" algn="r" rtl="0">
              <a:buNone/>
              <a:defRPr sz="1300">
                <a:solidFill>
                  <a:srgbClr val="FFFFFF"/>
                </a:solidFill>
                <a:latin typeface="IBM Plex Sans Condensed SemiBold"/>
                <a:ea typeface="IBM Plex Sans Condensed SemiBold"/>
                <a:cs typeface="IBM Plex Sans Condensed SemiBold"/>
                <a:sym typeface="IBM Plex Sans Condensed SemiBold"/>
              </a:defRPr>
            </a:lvl3pPr>
            <a:lvl4pPr lvl="3" algn="r" rtl="0">
              <a:buNone/>
              <a:defRPr sz="1300">
                <a:solidFill>
                  <a:srgbClr val="FFFFFF"/>
                </a:solidFill>
                <a:latin typeface="IBM Plex Sans Condensed SemiBold"/>
                <a:ea typeface="IBM Plex Sans Condensed SemiBold"/>
                <a:cs typeface="IBM Plex Sans Condensed SemiBold"/>
                <a:sym typeface="IBM Plex Sans Condensed SemiBold"/>
              </a:defRPr>
            </a:lvl4pPr>
            <a:lvl5pPr lvl="4" algn="r" rtl="0">
              <a:buNone/>
              <a:defRPr sz="1300">
                <a:solidFill>
                  <a:srgbClr val="FFFFFF"/>
                </a:solidFill>
                <a:latin typeface="IBM Plex Sans Condensed SemiBold"/>
                <a:ea typeface="IBM Plex Sans Condensed SemiBold"/>
                <a:cs typeface="IBM Plex Sans Condensed SemiBold"/>
                <a:sym typeface="IBM Plex Sans Condensed SemiBold"/>
              </a:defRPr>
            </a:lvl5pPr>
            <a:lvl6pPr lvl="5" algn="r" rtl="0">
              <a:buNone/>
              <a:defRPr sz="1300">
                <a:solidFill>
                  <a:srgbClr val="FFFFFF"/>
                </a:solidFill>
                <a:latin typeface="IBM Plex Sans Condensed SemiBold"/>
                <a:ea typeface="IBM Plex Sans Condensed SemiBold"/>
                <a:cs typeface="IBM Plex Sans Condensed SemiBold"/>
                <a:sym typeface="IBM Plex Sans Condensed SemiBold"/>
              </a:defRPr>
            </a:lvl6pPr>
            <a:lvl7pPr lvl="6" algn="r" rtl="0">
              <a:buNone/>
              <a:defRPr sz="1300">
                <a:solidFill>
                  <a:srgbClr val="FFFFFF"/>
                </a:solidFill>
                <a:latin typeface="IBM Plex Sans Condensed SemiBold"/>
                <a:ea typeface="IBM Plex Sans Condensed SemiBold"/>
                <a:cs typeface="IBM Plex Sans Condensed SemiBold"/>
                <a:sym typeface="IBM Plex Sans Condensed SemiBold"/>
              </a:defRPr>
            </a:lvl7pPr>
            <a:lvl8pPr lvl="7" algn="r" rtl="0">
              <a:buNone/>
              <a:defRPr sz="1300">
                <a:solidFill>
                  <a:srgbClr val="FFFFFF"/>
                </a:solidFill>
                <a:latin typeface="IBM Plex Sans Condensed SemiBold"/>
                <a:ea typeface="IBM Plex Sans Condensed SemiBold"/>
                <a:cs typeface="IBM Plex Sans Condensed SemiBold"/>
                <a:sym typeface="IBM Plex Sans Condensed SemiBold"/>
              </a:defRPr>
            </a:lvl8pPr>
            <a:lvl9pPr lvl="8" algn="r" rtl="0">
              <a:buNone/>
              <a:defRPr sz="1300">
                <a:solidFill>
                  <a:srgbClr val="FFFFFF"/>
                </a:solidFill>
                <a:latin typeface="IBM Plex Sans Condensed SemiBold"/>
                <a:ea typeface="IBM Plex Sans Condensed SemiBold"/>
                <a:cs typeface="IBM Plex Sans Condensed SemiBold"/>
                <a:sym typeface="IBM Plex Sans Condensed SemiBold"/>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www.doe.virginia.gov/boe/committees_standing/accountability/2015/meeting_materials/jan-21_measure_of_student_growth.pdf" TargetMode="External"/><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hyperlink" Target="https://docs.google.com/presentation/d/1sS_NGCnWh_yb1btWoKDl-dcBk50t62eL1SK8kJk4DOw/edit?usp=sharing"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46"/>
          <p:cNvSpPr txBox="1">
            <a:spLocks noGrp="1"/>
          </p:cNvSpPr>
          <p:nvPr>
            <p:ph type="ctrTitle"/>
          </p:nvPr>
        </p:nvSpPr>
        <p:spPr>
          <a:xfrm>
            <a:off x="2066925" y="851300"/>
            <a:ext cx="4749000" cy="2924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0"/>
              <a:t>ACPS Culturally Responsive Teaching Model</a:t>
            </a:r>
            <a:endParaRPr b="0"/>
          </a:p>
          <a:p>
            <a:pPr marL="0" lvl="0" indent="0" algn="ctr" rtl="0">
              <a:spcBef>
                <a:spcPts val="0"/>
              </a:spcBef>
              <a:spcAft>
                <a:spcPts val="0"/>
              </a:spcAft>
              <a:buNone/>
            </a:pPr>
            <a:r>
              <a:rPr lang="en" i="1"/>
              <a:t>In Action</a:t>
            </a:r>
            <a:endParaRPr i="1"/>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55"/>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endParaRPr/>
          </a:p>
        </p:txBody>
      </p:sp>
      <p:sp>
        <p:nvSpPr>
          <p:cNvPr id="396" name="Google Shape;396;p55"/>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a:p>
        </p:txBody>
      </p:sp>
      <p:sp>
        <p:nvSpPr>
          <p:cNvPr id="397" name="Google Shape;397;p55"/>
          <p:cNvSpPr txBox="1">
            <a:spLocks noGrp="1"/>
          </p:cNvSpPr>
          <p:nvPr>
            <p:ph type="body" idx="2"/>
          </p:nvPr>
        </p:nvSpPr>
        <p:spPr>
          <a:xfrm>
            <a:off x="6510375" y="877425"/>
            <a:ext cx="2391300" cy="3724500"/>
          </a:xfrm>
          <a:prstGeom prst="rect">
            <a:avLst/>
          </a:prstGeom>
          <a:noFill/>
          <a:ln w="9525"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a:p>
            <a:pPr marL="0" lvl="0" indent="0" algn="l" rtl="0">
              <a:spcBef>
                <a:spcPts val="1600"/>
              </a:spcBef>
              <a:spcAft>
                <a:spcPts val="0"/>
              </a:spcAft>
              <a:buNone/>
            </a:pPr>
            <a:endParaRPr sz="1400"/>
          </a:p>
          <a:p>
            <a:pPr marL="0" lvl="0" indent="0" algn="l" rtl="0">
              <a:spcBef>
                <a:spcPts val="1600"/>
              </a:spcBef>
              <a:spcAft>
                <a:spcPts val="0"/>
              </a:spcAft>
              <a:buClr>
                <a:srgbClr val="000000"/>
              </a:buClr>
              <a:buSzPts val="1100"/>
              <a:buFont typeface="Arial"/>
              <a:buNone/>
            </a:pPr>
            <a:r>
              <a:rPr lang="en" sz="1400"/>
              <a:t>This CRT Certified Teacher:</a:t>
            </a:r>
            <a:endParaRPr sz="1400"/>
          </a:p>
          <a:p>
            <a:pPr marL="457200" lvl="0" indent="-317500" algn="l" rtl="0">
              <a:spcBef>
                <a:spcPts val="1600"/>
              </a:spcBef>
              <a:spcAft>
                <a:spcPts val="0"/>
              </a:spcAft>
              <a:buSzPts val="1400"/>
              <a:buChar char="●"/>
            </a:pPr>
            <a:r>
              <a:rPr lang="en" sz="1400"/>
              <a:t>Addressed Implicit Bias in Instructional Practices and built strong culture- informed learning partnerships with individual students</a:t>
            </a:r>
            <a:endParaRPr sz="1400"/>
          </a:p>
          <a:p>
            <a:pPr marL="457200" lvl="0" indent="-317500" algn="l" rtl="0">
              <a:spcBef>
                <a:spcPts val="0"/>
              </a:spcBef>
              <a:spcAft>
                <a:spcPts val="0"/>
              </a:spcAft>
              <a:buSzPts val="1400"/>
              <a:buChar char="●"/>
            </a:pPr>
            <a:r>
              <a:rPr lang="en" sz="1400"/>
              <a:t>Shifted personal mindset to expect different outcomes for students labeled “high risk.”</a:t>
            </a:r>
            <a:endParaRPr sz="1400"/>
          </a:p>
          <a:p>
            <a:pPr marL="0" lvl="0" indent="0" algn="l" rtl="0">
              <a:spcBef>
                <a:spcPts val="1600"/>
              </a:spcBef>
              <a:spcAft>
                <a:spcPts val="1600"/>
              </a:spcAft>
              <a:buNone/>
            </a:pPr>
            <a:endParaRPr/>
          </a:p>
        </p:txBody>
      </p:sp>
      <p:sp>
        <p:nvSpPr>
          <p:cNvPr id="398" name="Google Shape;398;p5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a:t>10</a:t>
            </a:fld>
            <a:endParaRPr/>
          </a:p>
        </p:txBody>
      </p:sp>
      <p:pic>
        <p:nvPicPr>
          <p:cNvPr id="399" name="Google Shape;399;p55"/>
          <p:cNvPicPr preferRelativeResize="0"/>
          <p:nvPr/>
        </p:nvPicPr>
        <p:blipFill>
          <a:blip r:embed="rId3">
            <a:alphaModFix/>
          </a:blip>
          <a:stretch>
            <a:fillRect/>
          </a:stretch>
        </p:blipFill>
        <p:spPr>
          <a:xfrm>
            <a:off x="265501" y="869175"/>
            <a:ext cx="6106474" cy="3794050"/>
          </a:xfrm>
          <a:prstGeom prst="rect">
            <a:avLst/>
          </a:prstGeom>
          <a:noFill/>
          <a:ln>
            <a:noFill/>
          </a:ln>
        </p:spPr>
      </p:pic>
      <p:sp>
        <p:nvSpPr>
          <p:cNvPr id="400" name="Google Shape;400;p55"/>
          <p:cNvSpPr txBox="1"/>
          <p:nvPr/>
        </p:nvSpPr>
        <p:spPr>
          <a:xfrm>
            <a:off x="228600" y="76200"/>
            <a:ext cx="9338700" cy="617400"/>
          </a:xfrm>
          <a:prstGeom prst="rect">
            <a:avLst/>
          </a:prstGeom>
          <a:solidFill>
            <a:srgbClr val="6AA8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500">
                <a:solidFill>
                  <a:schemeClr val="dk1"/>
                </a:solidFill>
              </a:rPr>
              <a:t>Results from Certification in Culturally Responsive Teaching </a:t>
            </a:r>
            <a:endParaRPr sz="2500">
              <a:solidFill>
                <a:schemeClr val="dk1"/>
              </a:solidFill>
            </a:endParaRPr>
          </a:p>
        </p:txBody>
      </p:sp>
      <p:cxnSp>
        <p:nvCxnSpPr>
          <p:cNvPr id="401" name="Google Shape;401;p55"/>
          <p:cNvCxnSpPr/>
          <p:nvPr/>
        </p:nvCxnSpPr>
        <p:spPr>
          <a:xfrm>
            <a:off x="302700" y="3166350"/>
            <a:ext cx="6072000" cy="31200"/>
          </a:xfrm>
          <a:prstGeom prst="straightConnector1">
            <a:avLst/>
          </a:prstGeom>
          <a:noFill/>
          <a:ln w="19050" cap="flat" cmpd="sng">
            <a:solidFill>
              <a:schemeClr val="dk2"/>
            </a:solidFill>
            <a:prstDash val="dash"/>
            <a:round/>
            <a:headEnd type="none" w="med" len="med"/>
            <a:tailEnd type="none" w="med" len="med"/>
          </a:ln>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696969"/>
            </a:gs>
            <a:gs pos="100000">
              <a:srgbClr val="1D1D1D"/>
            </a:gs>
          </a:gsLst>
          <a:lin ang="5400012" scaled="0"/>
        </a:gradFill>
        <a:effectLst/>
      </p:bgPr>
    </p:bg>
    <p:spTree>
      <p:nvGrpSpPr>
        <p:cNvPr id="1" name="Shape 405"/>
        <p:cNvGrpSpPr/>
        <p:nvPr/>
      </p:nvGrpSpPr>
      <p:grpSpPr>
        <a:xfrm>
          <a:off x="0" y="0"/>
          <a:ext cx="0" cy="0"/>
          <a:chOff x="0" y="0"/>
          <a:chExt cx="0" cy="0"/>
        </a:xfrm>
      </p:grpSpPr>
      <p:sp>
        <p:nvSpPr>
          <p:cNvPr id="406" name="Google Shape;406;p56"/>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11</a:t>
            </a:fld>
            <a:endParaRPr/>
          </a:p>
        </p:txBody>
      </p:sp>
      <p:sp>
        <p:nvSpPr>
          <p:cNvPr id="407" name="Google Shape;407;p56"/>
          <p:cNvSpPr txBox="1">
            <a:spLocks noGrp="1"/>
          </p:cNvSpPr>
          <p:nvPr>
            <p:ph type="title"/>
          </p:nvPr>
        </p:nvSpPr>
        <p:spPr>
          <a:xfrm>
            <a:off x="-42700" y="1090175"/>
            <a:ext cx="2964000" cy="1565100"/>
          </a:xfrm>
          <a:prstGeom prst="rect">
            <a:avLst/>
          </a:prstGeom>
          <a:solidFill>
            <a:srgbClr val="6AA84F"/>
          </a:solidFill>
        </p:spPr>
        <p:txBody>
          <a:bodyPr spcFirstLastPara="1" wrap="square" lIns="0" tIns="0" rIns="0" bIns="0" anchor="t" anchorCtr="0">
            <a:noAutofit/>
          </a:bodyPr>
          <a:lstStyle/>
          <a:p>
            <a:pPr marL="0" lvl="0" indent="0" algn="r" rtl="0">
              <a:spcBef>
                <a:spcPts val="0"/>
              </a:spcBef>
              <a:spcAft>
                <a:spcPts val="0"/>
              </a:spcAft>
              <a:buNone/>
            </a:pPr>
            <a:r>
              <a:rPr lang="en"/>
              <a:t>Sample results </a:t>
            </a:r>
            <a:endParaRPr/>
          </a:p>
          <a:p>
            <a:pPr marL="0" lvl="0" indent="0" algn="r" rtl="0">
              <a:spcBef>
                <a:spcPts val="0"/>
              </a:spcBef>
              <a:spcAft>
                <a:spcPts val="0"/>
              </a:spcAft>
              <a:buNone/>
            </a:pPr>
            <a:r>
              <a:rPr lang="en"/>
              <a:t>from Micro-cred</a:t>
            </a:r>
            <a:endParaRPr/>
          </a:p>
          <a:p>
            <a:pPr marL="0" lvl="0" indent="0" algn="r" rtl="0">
              <a:spcBef>
                <a:spcPts val="0"/>
              </a:spcBef>
              <a:spcAft>
                <a:spcPts val="0"/>
              </a:spcAft>
              <a:buNone/>
            </a:pPr>
            <a:r>
              <a:rPr lang="en"/>
              <a:t>Educator </a:t>
            </a:r>
            <a:endParaRPr/>
          </a:p>
        </p:txBody>
      </p:sp>
      <p:sp>
        <p:nvSpPr>
          <p:cNvPr id="408" name="Google Shape;408;p56"/>
          <p:cNvSpPr txBox="1"/>
          <p:nvPr/>
        </p:nvSpPr>
        <p:spPr>
          <a:xfrm>
            <a:off x="3109350" y="228500"/>
            <a:ext cx="5919900" cy="2193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300">
                <a:solidFill>
                  <a:srgbClr val="FFFFFF"/>
                </a:solidFill>
              </a:rPr>
              <a:t>“All of the students that made more than 14 points of growth had observed growth that surpassed their projected growth on this assessment. I certainly cannot take credit for all of this excellent progress, but I believe the CRT training program can! The educators that I co-teach with have also participated in our school’s Culturally Responsive Teacher training, and I feel that our students have truly benefited from our continuing education.”</a:t>
            </a:r>
            <a:endParaRPr sz="1300"/>
          </a:p>
        </p:txBody>
      </p:sp>
      <p:pic>
        <p:nvPicPr>
          <p:cNvPr id="409" name="Google Shape;409;p56"/>
          <p:cNvPicPr preferRelativeResize="0"/>
          <p:nvPr/>
        </p:nvPicPr>
        <p:blipFill>
          <a:blip r:embed="rId3">
            <a:alphaModFix/>
          </a:blip>
          <a:stretch>
            <a:fillRect/>
          </a:stretch>
        </p:blipFill>
        <p:spPr>
          <a:xfrm>
            <a:off x="3109350" y="1739283"/>
            <a:ext cx="5919900" cy="325674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57"/>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12</a:t>
            </a:fld>
            <a:endParaRPr/>
          </a:p>
        </p:txBody>
      </p:sp>
      <p:pic>
        <p:nvPicPr>
          <p:cNvPr id="415" name="Google Shape;415;p57"/>
          <p:cNvPicPr preferRelativeResize="0"/>
          <p:nvPr/>
        </p:nvPicPr>
        <p:blipFill>
          <a:blip r:embed="rId3">
            <a:alphaModFix/>
          </a:blip>
          <a:stretch>
            <a:fillRect/>
          </a:stretch>
        </p:blipFill>
        <p:spPr>
          <a:xfrm>
            <a:off x="76200" y="941700"/>
            <a:ext cx="6486350" cy="3497425"/>
          </a:xfrm>
          <a:prstGeom prst="rect">
            <a:avLst/>
          </a:prstGeom>
          <a:noFill/>
          <a:ln>
            <a:noFill/>
          </a:ln>
        </p:spPr>
      </p:pic>
      <p:sp>
        <p:nvSpPr>
          <p:cNvPr id="416" name="Google Shape;416;p57"/>
          <p:cNvSpPr txBox="1"/>
          <p:nvPr/>
        </p:nvSpPr>
        <p:spPr>
          <a:xfrm>
            <a:off x="228600" y="228600"/>
            <a:ext cx="9349200" cy="485100"/>
          </a:xfrm>
          <a:prstGeom prst="rect">
            <a:avLst/>
          </a:prstGeom>
          <a:solidFill>
            <a:srgbClr val="6AA8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500">
                <a:solidFill>
                  <a:schemeClr val="lt1"/>
                </a:solidFill>
              </a:rPr>
              <a:t>Results from Certification in Culturally Responsive Teaching </a:t>
            </a:r>
            <a:endParaRPr sz="2500">
              <a:solidFill>
                <a:schemeClr val="lt1"/>
              </a:solidFill>
            </a:endParaRPr>
          </a:p>
        </p:txBody>
      </p:sp>
      <p:sp>
        <p:nvSpPr>
          <p:cNvPr id="417" name="Google Shape;417;p57"/>
          <p:cNvSpPr/>
          <p:nvPr/>
        </p:nvSpPr>
        <p:spPr>
          <a:xfrm>
            <a:off x="3463925" y="1820500"/>
            <a:ext cx="2973300" cy="24102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57"/>
          <p:cNvSpPr txBox="1"/>
          <p:nvPr/>
        </p:nvSpPr>
        <p:spPr>
          <a:xfrm>
            <a:off x="6632400" y="881525"/>
            <a:ext cx="2397000" cy="4016700"/>
          </a:xfrm>
          <a:prstGeom prst="rect">
            <a:avLst/>
          </a:prstGeom>
          <a:noFill/>
          <a:ln w="9525"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a:solidFill>
                  <a:schemeClr val="lt1"/>
                </a:solidFill>
              </a:rPr>
              <a:t>This CRT Certified Teacher:</a:t>
            </a:r>
            <a:endParaRPr>
              <a:solidFill>
                <a:schemeClr val="lt1"/>
              </a:solidFill>
            </a:endParaRPr>
          </a:p>
          <a:p>
            <a:pPr marL="457200" lvl="0" indent="-317500" algn="l" rtl="0">
              <a:lnSpc>
                <a:spcPct val="115000"/>
              </a:lnSpc>
              <a:spcBef>
                <a:spcPts val="1600"/>
              </a:spcBef>
              <a:spcAft>
                <a:spcPts val="0"/>
              </a:spcAft>
              <a:buClr>
                <a:schemeClr val="lt1"/>
              </a:buClr>
              <a:buSzPts val="1400"/>
              <a:buChar char="●"/>
            </a:pPr>
            <a:r>
              <a:rPr lang="en">
                <a:solidFill>
                  <a:schemeClr val="lt1"/>
                </a:solidFill>
              </a:rPr>
              <a:t>Shifted mindset to expect a better outcome for a student who was considered a “behavioral challenge”</a:t>
            </a:r>
            <a:endParaRPr>
              <a:solidFill>
                <a:schemeClr val="lt1"/>
              </a:solidFill>
            </a:endParaRPr>
          </a:p>
          <a:p>
            <a:pPr marL="457200" lvl="0" indent="-342900" algn="l" rtl="0">
              <a:lnSpc>
                <a:spcPct val="115000"/>
              </a:lnSpc>
              <a:spcBef>
                <a:spcPts val="0"/>
              </a:spcBef>
              <a:spcAft>
                <a:spcPts val="0"/>
              </a:spcAft>
              <a:buClr>
                <a:schemeClr val="lt1"/>
              </a:buClr>
              <a:buSzPts val="1800"/>
              <a:buChar char="●"/>
            </a:pPr>
            <a:r>
              <a:rPr lang="en">
                <a:solidFill>
                  <a:schemeClr val="lt1"/>
                </a:solidFill>
              </a:rPr>
              <a:t>Increased the student’s  achievement by removing a systemic barrier to success, in this case the intervention service </a:t>
            </a:r>
            <a:endParaRPr>
              <a:solidFill>
                <a:schemeClr val="l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58"/>
          <p:cNvSpPr txBox="1">
            <a:spLocks noGrp="1"/>
          </p:cNvSpPr>
          <p:nvPr>
            <p:ph type="title"/>
          </p:nvPr>
        </p:nvSpPr>
        <p:spPr>
          <a:xfrm>
            <a:off x="838506" y="227050"/>
            <a:ext cx="8770500" cy="636000"/>
          </a:xfrm>
          <a:prstGeom prst="rect">
            <a:avLst/>
          </a:prstGeom>
          <a:solidFill>
            <a:srgbClr val="6AA84F"/>
          </a:solidFill>
        </p:spPr>
        <p:txBody>
          <a:bodyPr spcFirstLastPara="1" wrap="square" lIns="91425" tIns="91425" rIns="91425" bIns="91425" anchor="t" anchorCtr="0">
            <a:noAutofit/>
          </a:bodyPr>
          <a:lstStyle/>
          <a:p>
            <a:pPr marL="0" lvl="0" indent="0" algn="l" rtl="0">
              <a:spcBef>
                <a:spcPts val="0"/>
              </a:spcBef>
              <a:spcAft>
                <a:spcPts val="0"/>
              </a:spcAft>
              <a:buNone/>
            </a:pPr>
            <a:r>
              <a:rPr lang="en" sz="3000"/>
              <a:t>Increase in Demand for CRT</a:t>
            </a:r>
            <a:endParaRPr sz="3000"/>
          </a:p>
          <a:p>
            <a:pPr marL="0" lvl="0" indent="0" algn="l" rtl="0">
              <a:spcBef>
                <a:spcPts val="0"/>
              </a:spcBef>
              <a:spcAft>
                <a:spcPts val="0"/>
              </a:spcAft>
              <a:buNone/>
            </a:pPr>
            <a:endParaRPr/>
          </a:p>
        </p:txBody>
      </p:sp>
      <p:sp>
        <p:nvSpPr>
          <p:cNvPr id="424" name="Google Shape;424;p58"/>
          <p:cNvSpPr txBox="1">
            <a:spLocks noGrp="1"/>
          </p:cNvSpPr>
          <p:nvPr>
            <p:ph type="body" idx="1"/>
          </p:nvPr>
        </p:nvSpPr>
        <p:spPr>
          <a:xfrm>
            <a:off x="914700" y="946350"/>
            <a:ext cx="1959300" cy="4056300"/>
          </a:xfrm>
          <a:prstGeom prst="rect">
            <a:avLst/>
          </a:prstGeom>
          <a:ln w="9525" cap="flat" cmpd="sng">
            <a:solidFill>
              <a:srgbClr val="CC3399"/>
            </a:solidFill>
            <a:prstDash val="solid"/>
            <a:round/>
            <a:headEnd type="none" w="sm" len="sm"/>
            <a:tailEnd type="none" w="sm" len="sm"/>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b="1">
                <a:solidFill>
                  <a:srgbClr val="CC3399"/>
                </a:solidFill>
              </a:rPr>
              <a:t>Requests for Professional Development</a:t>
            </a:r>
            <a:endParaRPr b="1">
              <a:solidFill>
                <a:srgbClr val="CC3399"/>
              </a:solidFill>
            </a:endParaRPr>
          </a:p>
          <a:p>
            <a:pPr marL="0" lvl="0" indent="0" algn="ctr" rtl="0">
              <a:lnSpc>
                <a:spcPct val="100000"/>
              </a:lnSpc>
              <a:spcBef>
                <a:spcPts val="1600"/>
              </a:spcBef>
              <a:spcAft>
                <a:spcPts val="0"/>
              </a:spcAft>
              <a:buNone/>
            </a:pPr>
            <a:r>
              <a:rPr lang="en" sz="1100">
                <a:solidFill>
                  <a:srgbClr val="D0E0E3"/>
                </a:solidFill>
              </a:rPr>
              <a:t>12+ schools requesting Professional Development Support or Facilitation in CRT:</a:t>
            </a:r>
            <a:endParaRPr sz="1100">
              <a:solidFill>
                <a:srgbClr val="D0E0E3"/>
              </a:solidFill>
            </a:endParaRPr>
          </a:p>
          <a:p>
            <a:pPr marL="0" lvl="0" indent="0" algn="ctr" rtl="0">
              <a:lnSpc>
                <a:spcPct val="100000"/>
              </a:lnSpc>
              <a:spcBef>
                <a:spcPts val="1600"/>
              </a:spcBef>
              <a:spcAft>
                <a:spcPts val="0"/>
              </a:spcAft>
              <a:buNone/>
            </a:pPr>
            <a:r>
              <a:rPr lang="en" sz="1100" b="1">
                <a:solidFill>
                  <a:srgbClr val="FFFFFF"/>
                </a:solidFill>
              </a:rPr>
              <a:t>Woodbrook Elementary</a:t>
            </a:r>
            <a:endParaRPr sz="1100" b="1">
              <a:solidFill>
                <a:srgbClr val="FFFFFF"/>
              </a:solidFill>
            </a:endParaRPr>
          </a:p>
          <a:p>
            <a:pPr marL="0" lvl="0" indent="0" algn="ctr" rtl="0">
              <a:lnSpc>
                <a:spcPct val="100000"/>
              </a:lnSpc>
              <a:spcBef>
                <a:spcPts val="0"/>
              </a:spcBef>
              <a:spcAft>
                <a:spcPts val="0"/>
              </a:spcAft>
              <a:buNone/>
            </a:pPr>
            <a:r>
              <a:rPr lang="en" sz="1100" b="1">
                <a:solidFill>
                  <a:srgbClr val="FFFFFF"/>
                </a:solidFill>
              </a:rPr>
              <a:t>Agnor-Hurt Elementary</a:t>
            </a:r>
            <a:endParaRPr sz="1100" b="1">
              <a:solidFill>
                <a:srgbClr val="FFFFFF"/>
              </a:solidFill>
            </a:endParaRPr>
          </a:p>
          <a:p>
            <a:pPr marL="0" lvl="0" indent="0" algn="ctr" rtl="0">
              <a:lnSpc>
                <a:spcPct val="100000"/>
              </a:lnSpc>
              <a:spcBef>
                <a:spcPts val="0"/>
              </a:spcBef>
              <a:spcAft>
                <a:spcPts val="0"/>
              </a:spcAft>
              <a:buNone/>
            </a:pPr>
            <a:r>
              <a:rPr lang="en" sz="1100" b="1">
                <a:solidFill>
                  <a:srgbClr val="FFFFFF"/>
                </a:solidFill>
              </a:rPr>
              <a:t>Cale Elementary</a:t>
            </a:r>
            <a:endParaRPr sz="1100" b="1">
              <a:solidFill>
                <a:srgbClr val="FFFFFF"/>
              </a:solidFill>
            </a:endParaRPr>
          </a:p>
          <a:p>
            <a:pPr marL="0" lvl="0" indent="0" algn="ctr" rtl="0">
              <a:lnSpc>
                <a:spcPct val="100000"/>
              </a:lnSpc>
              <a:spcBef>
                <a:spcPts val="0"/>
              </a:spcBef>
              <a:spcAft>
                <a:spcPts val="0"/>
              </a:spcAft>
              <a:buNone/>
            </a:pPr>
            <a:r>
              <a:rPr lang="en" sz="1100" b="1">
                <a:solidFill>
                  <a:srgbClr val="FFFFFF"/>
                </a:solidFill>
              </a:rPr>
              <a:t>Scottsville Elementary</a:t>
            </a:r>
            <a:endParaRPr sz="1100" b="1">
              <a:solidFill>
                <a:srgbClr val="FFFFFF"/>
              </a:solidFill>
            </a:endParaRPr>
          </a:p>
          <a:p>
            <a:pPr marL="0" lvl="0" indent="0" algn="ctr" rtl="0">
              <a:lnSpc>
                <a:spcPct val="100000"/>
              </a:lnSpc>
              <a:spcBef>
                <a:spcPts val="0"/>
              </a:spcBef>
              <a:spcAft>
                <a:spcPts val="0"/>
              </a:spcAft>
              <a:buNone/>
            </a:pPr>
            <a:r>
              <a:rPr lang="en" sz="1100" b="1">
                <a:solidFill>
                  <a:srgbClr val="FFFFFF"/>
                </a:solidFill>
              </a:rPr>
              <a:t>Stony Point Elementary</a:t>
            </a:r>
            <a:endParaRPr sz="1100" b="1">
              <a:solidFill>
                <a:srgbClr val="FFFFFF"/>
              </a:solidFill>
            </a:endParaRPr>
          </a:p>
          <a:p>
            <a:pPr marL="0" lvl="0" indent="0" algn="ctr" rtl="0">
              <a:lnSpc>
                <a:spcPct val="100000"/>
              </a:lnSpc>
              <a:spcBef>
                <a:spcPts val="0"/>
              </a:spcBef>
              <a:spcAft>
                <a:spcPts val="0"/>
              </a:spcAft>
              <a:buNone/>
            </a:pPr>
            <a:r>
              <a:rPr lang="en" sz="1100" b="1">
                <a:solidFill>
                  <a:srgbClr val="FFFFFF"/>
                </a:solidFill>
              </a:rPr>
              <a:t>Meriwether Lewis Elem</a:t>
            </a:r>
            <a:endParaRPr sz="1100" b="1">
              <a:solidFill>
                <a:srgbClr val="FFFFFF"/>
              </a:solidFill>
            </a:endParaRPr>
          </a:p>
          <a:p>
            <a:pPr marL="0" lvl="0" indent="0" algn="ctr" rtl="0">
              <a:lnSpc>
                <a:spcPct val="100000"/>
              </a:lnSpc>
              <a:spcBef>
                <a:spcPts val="0"/>
              </a:spcBef>
              <a:spcAft>
                <a:spcPts val="0"/>
              </a:spcAft>
              <a:buNone/>
            </a:pPr>
            <a:r>
              <a:rPr lang="en" sz="1100" b="1">
                <a:solidFill>
                  <a:srgbClr val="FFFFFF"/>
                </a:solidFill>
              </a:rPr>
              <a:t>Albemarle High</a:t>
            </a:r>
            <a:endParaRPr sz="1100" b="1">
              <a:solidFill>
                <a:srgbClr val="FFFFFF"/>
              </a:solidFill>
            </a:endParaRPr>
          </a:p>
          <a:p>
            <a:pPr marL="0" lvl="0" indent="0" algn="ctr" rtl="0">
              <a:lnSpc>
                <a:spcPct val="100000"/>
              </a:lnSpc>
              <a:spcBef>
                <a:spcPts val="0"/>
              </a:spcBef>
              <a:spcAft>
                <a:spcPts val="0"/>
              </a:spcAft>
              <a:buNone/>
            </a:pPr>
            <a:r>
              <a:rPr lang="en" sz="1100" b="1">
                <a:solidFill>
                  <a:srgbClr val="FFFFFF"/>
                </a:solidFill>
              </a:rPr>
              <a:t>Western Albemarle High</a:t>
            </a:r>
            <a:endParaRPr sz="1100" b="1">
              <a:solidFill>
                <a:srgbClr val="FFFFFF"/>
              </a:solidFill>
            </a:endParaRPr>
          </a:p>
          <a:p>
            <a:pPr marL="0" lvl="0" indent="0" algn="ctr" rtl="0">
              <a:lnSpc>
                <a:spcPct val="100000"/>
              </a:lnSpc>
              <a:spcBef>
                <a:spcPts val="0"/>
              </a:spcBef>
              <a:spcAft>
                <a:spcPts val="0"/>
              </a:spcAft>
              <a:buNone/>
            </a:pPr>
            <a:r>
              <a:rPr lang="en" sz="1100" b="1">
                <a:solidFill>
                  <a:srgbClr val="FFFFFF"/>
                </a:solidFill>
              </a:rPr>
              <a:t>Monticello High</a:t>
            </a:r>
            <a:endParaRPr sz="1100" b="1">
              <a:solidFill>
                <a:srgbClr val="FFFFFF"/>
              </a:solidFill>
            </a:endParaRPr>
          </a:p>
          <a:p>
            <a:pPr marL="0" lvl="0" indent="0" algn="ctr" rtl="0">
              <a:lnSpc>
                <a:spcPct val="100000"/>
              </a:lnSpc>
              <a:spcBef>
                <a:spcPts val="0"/>
              </a:spcBef>
              <a:spcAft>
                <a:spcPts val="0"/>
              </a:spcAft>
              <a:buNone/>
            </a:pPr>
            <a:r>
              <a:rPr lang="en" sz="1100" b="1">
                <a:solidFill>
                  <a:srgbClr val="FFFFFF"/>
                </a:solidFill>
              </a:rPr>
              <a:t>Jouett Middle</a:t>
            </a:r>
            <a:endParaRPr sz="1100" b="1">
              <a:solidFill>
                <a:srgbClr val="FFFFFF"/>
              </a:solidFill>
            </a:endParaRPr>
          </a:p>
          <a:p>
            <a:pPr marL="0" lvl="0" indent="0" algn="ctr" rtl="0">
              <a:lnSpc>
                <a:spcPct val="100000"/>
              </a:lnSpc>
              <a:spcBef>
                <a:spcPts val="0"/>
              </a:spcBef>
              <a:spcAft>
                <a:spcPts val="0"/>
              </a:spcAft>
              <a:buNone/>
            </a:pPr>
            <a:r>
              <a:rPr lang="en" sz="1100" b="1">
                <a:solidFill>
                  <a:srgbClr val="FFFFFF"/>
                </a:solidFill>
              </a:rPr>
              <a:t>Burley Middle</a:t>
            </a:r>
            <a:endParaRPr sz="1100" b="1">
              <a:solidFill>
                <a:srgbClr val="FFFFFF"/>
              </a:solidFill>
            </a:endParaRPr>
          </a:p>
          <a:p>
            <a:pPr marL="0" lvl="0" indent="0" algn="ctr" rtl="0">
              <a:lnSpc>
                <a:spcPct val="100000"/>
              </a:lnSpc>
              <a:spcBef>
                <a:spcPts val="0"/>
              </a:spcBef>
              <a:spcAft>
                <a:spcPts val="0"/>
              </a:spcAft>
              <a:buNone/>
            </a:pPr>
            <a:r>
              <a:rPr lang="en" sz="1100" b="1">
                <a:solidFill>
                  <a:srgbClr val="FFFFFF"/>
                </a:solidFill>
              </a:rPr>
              <a:t>Walton Middle</a:t>
            </a:r>
            <a:endParaRPr sz="1100" b="1">
              <a:solidFill>
                <a:srgbClr val="FFFFFF"/>
              </a:solidFill>
            </a:endParaRPr>
          </a:p>
          <a:p>
            <a:pPr marL="0" lvl="0" indent="0" algn="ctr" rtl="0">
              <a:lnSpc>
                <a:spcPct val="100000"/>
              </a:lnSpc>
              <a:spcBef>
                <a:spcPts val="0"/>
              </a:spcBef>
              <a:spcAft>
                <a:spcPts val="0"/>
              </a:spcAft>
              <a:buNone/>
            </a:pPr>
            <a:endParaRPr sz="1200" b="1">
              <a:solidFill>
                <a:srgbClr val="FFFFFF"/>
              </a:solidFill>
            </a:endParaRPr>
          </a:p>
          <a:p>
            <a:pPr marL="0" lvl="0" indent="0" algn="ctr" rtl="0">
              <a:lnSpc>
                <a:spcPct val="100000"/>
              </a:lnSpc>
              <a:spcBef>
                <a:spcPts val="0"/>
              </a:spcBef>
              <a:spcAft>
                <a:spcPts val="1600"/>
              </a:spcAft>
              <a:buNone/>
            </a:pPr>
            <a:endParaRPr sz="1200" b="1">
              <a:solidFill>
                <a:srgbClr val="FFFFFF"/>
              </a:solidFill>
            </a:endParaRPr>
          </a:p>
        </p:txBody>
      </p:sp>
      <p:sp>
        <p:nvSpPr>
          <p:cNvPr id="425" name="Google Shape;425;p58"/>
          <p:cNvSpPr txBox="1">
            <a:spLocks noGrp="1"/>
          </p:cNvSpPr>
          <p:nvPr>
            <p:ph type="body" idx="2"/>
          </p:nvPr>
        </p:nvSpPr>
        <p:spPr>
          <a:xfrm>
            <a:off x="3126625" y="946350"/>
            <a:ext cx="1959300" cy="4056300"/>
          </a:xfrm>
          <a:prstGeom prst="rect">
            <a:avLst/>
          </a:prstGeom>
          <a:ln w="9525" cap="flat" cmpd="sng">
            <a:solidFill>
              <a:srgbClr val="66FF33"/>
            </a:solidFill>
            <a:prstDash val="solid"/>
            <a:round/>
            <a:headEnd type="none" w="sm" len="sm"/>
            <a:tailEnd type="none" w="sm" len="sm"/>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b="1">
                <a:solidFill>
                  <a:srgbClr val="66FF33"/>
                </a:solidFill>
              </a:rPr>
              <a:t>Certification &amp; Micro-Credential Candidates</a:t>
            </a:r>
            <a:endParaRPr b="1">
              <a:solidFill>
                <a:srgbClr val="66FF33"/>
              </a:solidFill>
            </a:endParaRPr>
          </a:p>
          <a:p>
            <a:pPr marL="0" lvl="0" indent="0" algn="ctr" rtl="0">
              <a:spcBef>
                <a:spcPts val="1600"/>
              </a:spcBef>
              <a:spcAft>
                <a:spcPts val="0"/>
              </a:spcAft>
              <a:buNone/>
            </a:pPr>
            <a:r>
              <a:rPr lang="en" sz="1200">
                <a:solidFill>
                  <a:srgbClr val="D0E0E3"/>
                </a:solidFill>
                <a:latin typeface="Roboto"/>
                <a:ea typeface="Roboto"/>
                <a:cs typeface="Roboto"/>
                <a:sym typeface="Roboto"/>
              </a:rPr>
              <a:t>Candidates for Certification</a:t>
            </a:r>
            <a:endParaRPr sz="1200">
              <a:solidFill>
                <a:srgbClr val="D0E0E3"/>
              </a:solidFill>
              <a:latin typeface="Roboto"/>
              <a:ea typeface="Roboto"/>
              <a:cs typeface="Roboto"/>
              <a:sym typeface="Roboto"/>
            </a:endParaRPr>
          </a:p>
          <a:p>
            <a:pPr marL="0" lvl="0" indent="0" algn="ctr" rtl="0">
              <a:spcBef>
                <a:spcPts val="0"/>
              </a:spcBef>
              <a:spcAft>
                <a:spcPts val="0"/>
              </a:spcAft>
              <a:buNone/>
            </a:pPr>
            <a:r>
              <a:rPr lang="en" sz="1200" b="1">
                <a:solidFill>
                  <a:srgbClr val="FFFFFF"/>
                </a:solidFill>
                <a:latin typeface="Roboto"/>
                <a:ea typeface="Roboto"/>
                <a:cs typeface="Roboto"/>
                <a:sym typeface="Roboto"/>
              </a:rPr>
              <a:t>2015-16    6</a:t>
            </a:r>
            <a:endParaRPr sz="1200" b="1">
              <a:solidFill>
                <a:srgbClr val="FFFFFF"/>
              </a:solidFill>
              <a:latin typeface="Roboto"/>
              <a:ea typeface="Roboto"/>
              <a:cs typeface="Roboto"/>
              <a:sym typeface="Roboto"/>
            </a:endParaRPr>
          </a:p>
          <a:p>
            <a:pPr marL="0" lvl="0" indent="0" algn="ctr" rtl="0">
              <a:spcBef>
                <a:spcPts val="0"/>
              </a:spcBef>
              <a:spcAft>
                <a:spcPts val="0"/>
              </a:spcAft>
              <a:buNone/>
            </a:pPr>
            <a:r>
              <a:rPr lang="en" sz="1200" b="1">
                <a:solidFill>
                  <a:srgbClr val="FFFFFF"/>
                </a:solidFill>
                <a:latin typeface="Roboto"/>
                <a:ea typeface="Roboto"/>
                <a:cs typeface="Roboto"/>
                <a:sym typeface="Roboto"/>
              </a:rPr>
              <a:t>2016-17    6</a:t>
            </a:r>
            <a:endParaRPr sz="1200" b="1">
              <a:solidFill>
                <a:srgbClr val="FFFFFF"/>
              </a:solidFill>
              <a:latin typeface="Roboto"/>
              <a:ea typeface="Roboto"/>
              <a:cs typeface="Roboto"/>
              <a:sym typeface="Roboto"/>
            </a:endParaRPr>
          </a:p>
          <a:p>
            <a:pPr marL="0" lvl="0" indent="0" algn="ctr" rtl="0">
              <a:spcBef>
                <a:spcPts val="0"/>
              </a:spcBef>
              <a:spcAft>
                <a:spcPts val="0"/>
              </a:spcAft>
              <a:buNone/>
            </a:pPr>
            <a:r>
              <a:rPr lang="en" sz="1200" b="1">
                <a:solidFill>
                  <a:srgbClr val="FFFFFF"/>
                </a:solidFill>
                <a:latin typeface="Roboto"/>
                <a:ea typeface="Roboto"/>
                <a:cs typeface="Roboto"/>
                <a:sym typeface="Roboto"/>
              </a:rPr>
              <a:t>2017-18    9</a:t>
            </a:r>
            <a:endParaRPr sz="1200" b="1">
              <a:solidFill>
                <a:srgbClr val="FFFFFF"/>
              </a:solidFill>
              <a:latin typeface="Roboto"/>
              <a:ea typeface="Roboto"/>
              <a:cs typeface="Roboto"/>
              <a:sym typeface="Roboto"/>
            </a:endParaRPr>
          </a:p>
          <a:p>
            <a:pPr marL="0" lvl="0" indent="0" algn="ctr" rtl="0">
              <a:spcBef>
                <a:spcPts val="0"/>
              </a:spcBef>
              <a:spcAft>
                <a:spcPts val="0"/>
              </a:spcAft>
              <a:buNone/>
            </a:pPr>
            <a:r>
              <a:rPr lang="en" sz="1200" b="1">
                <a:solidFill>
                  <a:srgbClr val="FFFFFF"/>
                </a:solidFill>
                <a:latin typeface="Roboto"/>
                <a:ea typeface="Roboto"/>
                <a:cs typeface="Roboto"/>
                <a:sym typeface="Roboto"/>
              </a:rPr>
              <a:t>2018-19    42</a:t>
            </a:r>
            <a:endParaRPr sz="1200" b="1">
              <a:solidFill>
                <a:srgbClr val="FFFFFF"/>
              </a:solidFill>
              <a:latin typeface="Roboto"/>
              <a:ea typeface="Roboto"/>
              <a:cs typeface="Roboto"/>
              <a:sym typeface="Roboto"/>
            </a:endParaRPr>
          </a:p>
          <a:p>
            <a:pPr marL="0" lvl="0" indent="0" algn="l" rtl="0">
              <a:spcBef>
                <a:spcPts val="0"/>
              </a:spcBef>
              <a:spcAft>
                <a:spcPts val="0"/>
              </a:spcAft>
              <a:buNone/>
            </a:pPr>
            <a:endParaRPr sz="1200">
              <a:solidFill>
                <a:schemeClr val="dk1"/>
              </a:solidFill>
              <a:latin typeface="Roboto"/>
              <a:ea typeface="Roboto"/>
              <a:cs typeface="Roboto"/>
              <a:sym typeface="Roboto"/>
            </a:endParaRPr>
          </a:p>
          <a:p>
            <a:pPr marL="0" lvl="0" indent="0" algn="ctr" rtl="0">
              <a:spcBef>
                <a:spcPts val="0"/>
              </a:spcBef>
              <a:spcAft>
                <a:spcPts val="0"/>
              </a:spcAft>
              <a:buNone/>
            </a:pPr>
            <a:r>
              <a:rPr lang="en" sz="1200">
                <a:solidFill>
                  <a:srgbClr val="D0E0E3"/>
                </a:solidFill>
                <a:latin typeface="Roboto"/>
                <a:ea typeface="Roboto"/>
                <a:cs typeface="Roboto"/>
                <a:sym typeface="Roboto"/>
              </a:rPr>
              <a:t>CRT Micro-Credential Applicants</a:t>
            </a:r>
            <a:endParaRPr sz="1200">
              <a:solidFill>
                <a:srgbClr val="D0E0E3"/>
              </a:solidFill>
              <a:latin typeface="Roboto"/>
              <a:ea typeface="Roboto"/>
              <a:cs typeface="Roboto"/>
              <a:sym typeface="Roboto"/>
            </a:endParaRPr>
          </a:p>
          <a:p>
            <a:pPr marL="0" lvl="0" indent="0" algn="ctr" rtl="0">
              <a:spcBef>
                <a:spcPts val="0"/>
              </a:spcBef>
              <a:spcAft>
                <a:spcPts val="0"/>
              </a:spcAft>
              <a:buNone/>
            </a:pPr>
            <a:r>
              <a:rPr lang="en" sz="1200" b="1">
                <a:solidFill>
                  <a:srgbClr val="FFFFFF"/>
                </a:solidFill>
                <a:latin typeface="Roboto"/>
                <a:ea typeface="Roboto"/>
                <a:cs typeface="Roboto"/>
                <a:sym typeface="Roboto"/>
              </a:rPr>
              <a:t>2017-18    13</a:t>
            </a:r>
            <a:endParaRPr sz="1200" b="1">
              <a:solidFill>
                <a:srgbClr val="FFFFFF"/>
              </a:solidFill>
              <a:latin typeface="Roboto"/>
              <a:ea typeface="Roboto"/>
              <a:cs typeface="Roboto"/>
              <a:sym typeface="Roboto"/>
            </a:endParaRPr>
          </a:p>
          <a:p>
            <a:pPr marL="0" lvl="0" indent="0" algn="ctr" rtl="0">
              <a:spcBef>
                <a:spcPts val="0"/>
              </a:spcBef>
              <a:spcAft>
                <a:spcPts val="0"/>
              </a:spcAft>
              <a:buNone/>
            </a:pPr>
            <a:r>
              <a:rPr lang="en" sz="1200" b="1">
                <a:solidFill>
                  <a:srgbClr val="FFFFFF"/>
                </a:solidFill>
                <a:latin typeface="Roboto"/>
                <a:ea typeface="Roboto"/>
                <a:cs typeface="Roboto"/>
                <a:sym typeface="Roboto"/>
              </a:rPr>
              <a:t>2018-19    34</a:t>
            </a:r>
            <a:endParaRPr sz="1200" b="1">
              <a:solidFill>
                <a:srgbClr val="FFFFFF"/>
              </a:solidFill>
              <a:latin typeface="Roboto"/>
              <a:ea typeface="Roboto"/>
              <a:cs typeface="Roboto"/>
              <a:sym typeface="Roboto"/>
            </a:endParaRPr>
          </a:p>
          <a:p>
            <a:pPr marL="0" lvl="0" indent="0" algn="l" rtl="0">
              <a:spcBef>
                <a:spcPts val="0"/>
              </a:spcBef>
              <a:spcAft>
                <a:spcPts val="0"/>
              </a:spcAft>
              <a:buNone/>
            </a:pPr>
            <a:endParaRPr sz="1200">
              <a:solidFill>
                <a:schemeClr val="dk1"/>
              </a:solidFill>
              <a:latin typeface="Roboto"/>
              <a:ea typeface="Roboto"/>
              <a:cs typeface="Roboto"/>
              <a:sym typeface="Roboto"/>
            </a:endParaRPr>
          </a:p>
          <a:p>
            <a:pPr marL="0" lvl="0" indent="0" algn="l" rtl="0">
              <a:spcBef>
                <a:spcPts val="0"/>
              </a:spcBef>
              <a:spcAft>
                <a:spcPts val="0"/>
              </a:spcAft>
              <a:buNone/>
            </a:pPr>
            <a:endParaRPr sz="1200">
              <a:solidFill>
                <a:schemeClr val="dk1"/>
              </a:solidFill>
              <a:latin typeface="Roboto"/>
              <a:ea typeface="Roboto"/>
              <a:cs typeface="Roboto"/>
              <a:sym typeface="Roboto"/>
            </a:endParaRPr>
          </a:p>
          <a:p>
            <a:pPr marL="0" lvl="0" indent="0" algn="l" rtl="0">
              <a:spcBef>
                <a:spcPts val="0"/>
              </a:spcBef>
              <a:spcAft>
                <a:spcPts val="1600"/>
              </a:spcAft>
              <a:buNone/>
            </a:pPr>
            <a:endParaRPr sz="1200"/>
          </a:p>
        </p:txBody>
      </p:sp>
      <p:sp>
        <p:nvSpPr>
          <p:cNvPr id="426" name="Google Shape;426;p58"/>
          <p:cNvSpPr txBox="1">
            <a:spLocks noGrp="1"/>
          </p:cNvSpPr>
          <p:nvPr>
            <p:ph type="body" idx="3"/>
          </p:nvPr>
        </p:nvSpPr>
        <p:spPr>
          <a:xfrm>
            <a:off x="5300150" y="946225"/>
            <a:ext cx="2056800" cy="4056300"/>
          </a:xfrm>
          <a:prstGeom prst="rect">
            <a:avLst/>
          </a:prstGeom>
          <a:ln w="9525" cap="flat" cmpd="sng">
            <a:solidFill>
              <a:srgbClr val="33CCCC"/>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b="1">
                <a:solidFill>
                  <a:srgbClr val="33CCCC"/>
                </a:solidFill>
              </a:rPr>
              <a:t>Diversity Resource Team Attendance</a:t>
            </a:r>
            <a:endParaRPr b="1">
              <a:solidFill>
                <a:srgbClr val="33CCCC"/>
              </a:solidFill>
            </a:endParaRPr>
          </a:p>
          <a:p>
            <a:pPr marL="0" lvl="0" indent="0" algn="ctr" rtl="0">
              <a:spcBef>
                <a:spcPts val="1600"/>
              </a:spcBef>
              <a:spcAft>
                <a:spcPts val="0"/>
              </a:spcAft>
              <a:buNone/>
            </a:pPr>
            <a:r>
              <a:rPr lang="en" sz="1200">
                <a:solidFill>
                  <a:srgbClr val="D0E0E3"/>
                </a:solidFill>
                <a:latin typeface="Roboto"/>
                <a:ea typeface="Roboto"/>
                <a:cs typeface="Roboto"/>
                <a:sym typeface="Roboto"/>
              </a:rPr>
              <a:t>Attendance at DRT Meetings 2016-17</a:t>
            </a:r>
            <a:endParaRPr sz="1200">
              <a:solidFill>
                <a:srgbClr val="D0E0E3"/>
              </a:solidFill>
              <a:latin typeface="Roboto"/>
              <a:ea typeface="Roboto"/>
              <a:cs typeface="Roboto"/>
              <a:sym typeface="Roboto"/>
            </a:endParaRPr>
          </a:p>
          <a:p>
            <a:pPr marL="0" lvl="0" indent="0" algn="ctr" rtl="0">
              <a:spcBef>
                <a:spcPts val="0"/>
              </a:spcBef>
              <a:spcAft>
                <a:spcPts val="0"/>
              </a:spcAft>
              <a:buNone/>
            </a:pPr>
            <a:r>
              <a:rPr lang="en" sz="1200" b="1">
                <a:solidFill>
                  <a:schemeClr val="dk1"/>
                </a:solidFill>
                <a:latin typeface="Roboto"/>
                <a:ea typeface="Roboto"/>
                <a:cs typeface="Roboto"/>
                <a:sym typeface="Roboto"/>
              </a:rPr>
              <a:t>30 average</a:t>
            </a:r>
            <a:endParaRPr sz="1200" b="1">
              <a:solidFill>
                <a:schemeClr val="dk1"/>
              </a:solidFill>
              <a:latin typeface="Roboto"/>
              <a:ea typeface="Roboto"/>
              <a:cs typeface="Roboto"/>
              <a:sym typeface="Roboto"/>
            </a:endParaRPr>
          </a:p>
          <a:p>
            <a:pPr marL="0" lvl="0" indent="0" algn="ctr" rtl="0">
              <a:spcBef>
                <a:spcPts val="0"/>
              </a:spcBef>
              <a:spcAft>
                <a:spcPts val="0"/>
              </a:spcAft>
              <a:buNone/>
            </a:pPr>
            <a:endParaRPr sz="1200">
              <a:solidFill>
                <a:schemeClr val="dk1"/>
              </a:solidFill>
              <a:latin typeface="Roboto"/>
              <a:ea typeface="Roboto"/>
              <a:cs typeface="Roboto"/>
              <a:sym typeface="Roboto"/>
            </a:endParaRPr>
          </a:p>
          <a:p>
            <a:pPr marL="0" lvl="0" indent="0" algn="ctr" rtl="0">
              <a:spcBef>
                <a:spcPts val="0"/>
              </a:spcBef>
              <a:spcAft>
                <a:spcPts val="0"/>
              </a:spcAft>
              <a:buNone/>
            </a:pPr>
            <a:r>
              <a:rPr lang="en" sz="1200">
                <a:solidFill>
                  <a:srgbClr val="D0E0E3"/>
                </a:solidFill>
                <a:latin typeface="Roboto"/>
                <a:ea typeface="Roboto"/>
                <a:cs typeface="Roboto"/>
                <a:sym typeface="Roboto"/>
              </a:rPr>
              <a:t>Attendance at DRT Meetings 2017-18</a:t>
            </a:r>
            <a:endParaRPr sz="1200">
              <a:solidFill>
                <a:srgbClr val="D0E0E3"/>
              </a:solidFill>
              <a:latin typeface="Roboto"/>
              <a:ea typeface="Roboto"/>
              <a:cs typeface="Roboto"/>
              <a:sym typeface="Roboto"/>
            </a:endParaRPr>
          </a:p>
          <a:p>
            <a:pPr marL="0" lvl="0" indent="0" algn="ctr" rtl="0">
              <a:spcBef>
                <a:spcPts val="0"/>
              </a:spcBef>
              <a:spcAft>
                <a:spcPts val="0"/>
              </a:spcAft>
              <a:buNone/>
            </a:pPr>
            <a:r>
              <a:rPr lang="en" sz="1200" b="1">
                <a:solidFill>
                  <a:schemeClr val="dk1"/>
                </a:solidFill>
                <a:latin typeface="Roboto"/>
                <a:ea typeface="Roboto"/>
                <a:cs typeface="Roboto"/>
                <a:sym typeface="Roboto"/>
              </a:rPr>
              <a:t>40 average</a:t>
            </a:r>
            <a:endParaRPr sz="1200" b="1">
              <a:solidFill>
                <a:schemeClr val="dk1"/>
              </a:solidFill>
              <a:latin typeface="Roboto"/>
              <a:ea typeface="Roboto"/>
              <a:cs typeface="Roboto"/>
              <a:sym typeface="Roboto"/>
            </a:endParaRPr>
          </a:p>
          <a:p>
            <a:pPr marL="0" lvl="0" indent="0" algn="ctr" rtl="0">
              <a:spcBef>
                <a:spcPts val="0"/>
              </a:spcBef>
              <a:spcAft>
                <a:spcPts val="0"/>
              </a:spcAft>
              <a:buNone/>
            </a:pPr>
            <a:endParaRPr sz="1200">
              <a:solidFill>
                <a:schemeClr val="dk1"/>
              </a:solidFill>
              <a:latin typeface="Roboto"/>
              <a:ea typeface="Roboto"/>
              <a:cs typeface="Roboto"/>
              <a:sym typeface="Roboto"/>
            </a:endParaRPr>
          </a:p>
          <a:p>
            <a:pPr marL="0" lvl="0" indent="0" algn="ctr" rtl="0">
              <a:spcBef>
                <a:spcPts val="0"/>
              </a:spcBef>
              <a:spcAft>
                <a:spcPts val="0"/>
              </a:spcAft>
              <a:buNone/>
            </a:pPr>
            <a:r>
              <a:rPr lang="en" sz="1200">
                <a:solidFill>
                  <a:srgbClr val="D0E0E3"/>
                </a:solidFill>
                <a:latin typeface="Roboto"/>
                <a:ea typeface="Roboto"/>
                <a:cs typeface="Roboto"/>
                <a:sym typeface="Roboto"/>
              </a:rPr>
              <a:t>Attendance at DRT Meetings 2018-19</a:t>
            </a:r>
            <a:endParaRPr sz="1200">
              <a:solidFill>
                <a:srgbClr val="D0E0E3"/>
              </a:solidFill>
              <a:latin typeface="Roboto"/>
              <a:ea typeface="Roboto"/>
              <a:cs typeface="Roboto"/>
              <a:sym typeface="Roboto"/>
            </a:endParaRPr>
          </a:p>
          <a:p>
            <a:pPr marL="0" lvl="0" indent="0" algn="ctr" rtl="0">
              <a:spcBef>
                <a:spcPts val="0"/>
              </a:spcBef>
              <a:spcAft>
                <a:spcPts val="0"/>
              </a:spcAft>
              <a:buNone/>
            </a:pPr>
            <a:r>
              <a:rPr lang="en" sz="1200" b="1">
                <a:solidFill>
                  <a:schemeClr val="dk1"/>
                </a:solidFill>
                <a:latin typeface="Roboto"/>
                <a:ea typeface="Roboto"/>
                <a:cs typeface="Roboto"/>
                <a:sym typeface="Roboto"/>
              </a:rPr>
              <a:t>80 average </a:t>
            </a:r>
            <a:endParaRPr sz="1200" b="1">
              <a:solidFill>
                <a:schemeClr val="dk1"/>
              </a:solidFill>
              <a:latin typeface="Roboto"/>
              <a:ea typeface="Roboto"/>
              <a:cs typeface="Roboto"/>
              <a:sym typeface="Roboto"/>
            </a:endParaRPr>
          </a:p>
          <a:p>
            <a:pPr marL="0" lvl="0" indent="0" algn="l" rtl="0">
              <a:spcBef>
                <a:spcPts val="0"/>
              </a:spcBef>
              <a:spcAft>
                <a:spcPts val="0"/>
              </a:spcAft>
              <a:buNone/>
            </a:pPr>
            <a:endParaRPr sz="1200">
              <a:solidFill>
                <a:schemeClr val="dk1"/>
              </a:solidFill>
              <a:latin typeface="Roboto"/>
              <a:ea typeface="Roboto"/>
              <a:cs typeface="Roboto"/>
              <a:sym typeface="Roboto"/>
            </a:endParaRPr>
          </a:p>
          <a:p>
            <a:pPr marL="0" lvl="0" indent="0" algn="l" rtl="0">
              <a:spcBef>
                <a:spcPts val="0"/>
              </a:spcBef>
              <a:spcAft>
                <a:spcPts val="0"/>
              </a:spcAft>
              <a:buNone/>
            </a:pPr>
            <a:endParaRPr sz="1200"/>
          </a:p>
          <a:p>
            <a:pPr marL="0" lvl="0" indent="0" algn="l" rtl="0">
              <a:spcBef>
                <a:spcPts val="1600"/>
              </a:spcBef>
              <a:spcAft>
                <a:spcPts val="1600"/>
              </a:spcAft>
              <a:buNone/>
            </a:pPr>
            <a:endParaRPr sz="1200"/>
          </a:p>
        </p:txBody>
      </p:sp>
      <p:sp>
        <p:nvSpPr>
          <p:cNvPr id="427" name="Google Shape;427;p58"/>
          <p:cNvSpPr txBox="1">
            <a:spLocks noGrp="1"/>
          </p:cNvSpPr>
          <p:nvPr>
            <p:ph type="sldNum" idx="12"/>
          </p:nvPr>
        </p:nvSpPr>
        <p:spPr>
          <a:xfrm>
            <a:off x="8556775" y="4812625"/>
            <a:ext cx="587100" cy="3309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a:solidFill>
                  <a:schemeClr val="lt2"/>
                </a:solidFill>
                <a:latin typeface="Arial"/>
                <a:ea typeface="Arial"/>
                <a:cs typeface="Arial"/>
                <a:sym typeface="Arial"/>
              </a:rPr>
              <a:t>13</a:t>
            </a:fld>
            <a:endParaRPr>
              <a:solidFill>
                <a:schemeClr val="lt2"/>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59"/>
          <p:cNvSpPr txBox="1">
            <a:spLocks noGrp="1"/>
          </p:cNvSpPr>
          <p:nvPr>
            <p:ph type="title"/>
          </p:nvPr>
        </p:nvSpPr>
        <p:spPr>
          <a:xfrm>
            <a:off x="487325" y="126475"/>
            <a:ext cx="9090300" cy="636000"/>
          </a:xfrm>
          <a:prstGeom prst="rect">
            <a:avLst/>
          </a:prstGeom>
          <a:solidFill>
            <a:srgbClr val="6AA84F"/>
          </a:solidFill>
        </p:spPr>
        <p:txBody>
          <a:bodyPr spcFirstLastPara="1" wrap="square" lIns="91425" tIns="91425" rIns="91425" bIns="91425" anchor="t" anchorCtr="0">
            <a:noAutofit/>
          </a:bodyPr>
          <a:lstStyle/>
          <a:p>
            <a:pPr marL="0" lvl="0" indent="0" algn="l" rtl="0">
              <a:spcBef>
                <a:spcPts val="0"/>
              </a:spcBef>
              <a:spcAft>
                <a:spcPts val="0"/>
              </a:spcAft>
              <a:buNone/>
            </a:pPr>
            <a:r>
              <a:rPr lang="en"/>
              <a:t>Supporting Growth, Expanding Equity Outcomes</a:t>
            </a:r>
            <a:endParaRPr/>
          </a:p>
        </p:txBody>
      </p:sp>
      <p:sp>
        <p:nvSpPr>
          <p:cNvPr id="433" name="Google Shape;433;p59"/>
          <p:cNvSpPr txBox="1">
            <a:spLocks noGrp="1"/>
          </p:cNvSpPr>
          <p:nvPr>
            <p:ph type="body" idx="1"/>
          </p:nvPr>
        </p:nvSpPr>
        <p:spPr>
          <a:xfrm>
            <a:off x="838500" y="857250"/>
            <a:ext cx="1959300" cy="23163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b="1">
                <a:solidFill>
                  <a:srgbClr val="CC3399"/>
                </a:solidFill>
              </a:rPr>
              <a:t>Professional Development</a:t>
            </a:r>
            <a:endParaRPr b="1">
              <a:solidFill>
                <a:srgbClr val="CC3399"/>
              </a:solidFill>
            </a:endParaRPr>
          </a:p>
          <a:p>
            <a:pPr marL="0" lvl="0" indent="0" algn="l" rtl="0">
              <a:spcBef>
                <a:spcPts val="1600"/>
              </a:spcBef>
              <a:spcAft>
                <a:spcPts val="1600"/>
              </a:spcAft>
              <a:buNone/>
            </a:pPr>
            <a:r>
              <a:rPr lang="en" sz="1200">
                <a:solidFill>
                  <a:srgbClr val="FFFFFF"/>
                </a:solidFill>
              </a:rPr>
              <a:t>Required modular training  for all instructional staff &amp; all Admin; TPA Evaluation to include CRT indicators</a:t>
            </a:r>
            <a:endParaRPr sz="1200">
              <a:solidFill>
                <a:srgbClr val="FFFFFF"/>
              </a:solidFill>
            </a:endParaRPr>
          </a:p>
        </p:txBody>
      </p:sp>
      <p:sp>
        <p:nvSpPr>
          <p:cNvPr id="434" name="Google Shape;434;p59"/>
          <p:cNvSpPr txBox="1">
            <a:spLocks noGrp="1"/>
          </p:cNvSpPr>
          <p:nvPr>
            <p:ph type="body" idx="2"/>
          </p:nvPr>
        </p:nvSpPr>
        <p:spPr>
          <a:xfrm>
            <a:off x="3202825" y="857250"/>
            <a:ext cx="1959300" cy="23622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b="1">
                <a:solidFill>
                  <a:srgbClr val="66FF33"/>
                </a:solidFill>
              </a:rPr>
              <a:t>Supporting Certification &amp; Micro Candidates</a:t>
            </a:r>
            <a:endParaRPr sz="1200">
              <a:solidFill>
                <a:schemeClr val="dk1"/>
              </a:solidFill>
              <a:latin typeface="Roboto"/>
              <a:ea typeface="Roboto"/>
              <a:cs typeface="Roboto"/>
              <a:sym typeface="Roboto"/>
            </a:endParaRPr>
          </a:p>
          <a:p>
            <a:pPr marL="0" lvl="0" indent="0" algn="l" rtl="0">
              <a:spcBef>
                <a:spcPts val="1600"/>
              </a:spcBef>
              <a:spcAft>
                <a:spcPts val="1600"/>
              </a:spcAft>
              <a:buNone/>
            </a:pPr>
            <a:r>
              <a:rPr lang="en" sz="1200">
                <a:solidFill>
                  <a:srgbClr val="FFFFFF"/>
                </a:solidFill>
              </a:rPr>
              <a:t>Broaden Cohort Model to serve feeder patterns; Increase opportunities for individualized coaching support</a:t>
            </a:r>
            <a:endParaRPr sz="1200">
              <a:solidFill>
                <a:srgbClr val="FFFFFF"/>
              </a:solidFill>
            </a:endParaRPr>
          </a:p>
        </p:txBody>
      </p:sp>
      <p:sp>
        <p:nvSpPr>
          <p:cNvPr id="435" name="Google Shape;435;p59"/>
          <p:cNvSpPr txBox="1">
            <a:spLocks noGrp="1"/>
          </p:cNvSpPr>
          <p:nvPr>
            <p:ph type="body" idx="3"/>
          </p:nvPr>
        </p:nvSpPr>
        <p:spPr>
          <a:xfrm>
            <a:off x="5414750" y="3219450"/>
            <a:ext cx="2188800" cy="16599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b="1">
                <a:solidFill>
                  <a:srgbClr val="FF0066"/>
                </a:solidFill>
              </a:rPr>
              <a:t>Collaboration with Instructional Coaching Model</a:t>
            </a:r>
            <a:endParaRPr b="1">
              <a:solidFill>
                <a:srgbClr val="FF0066"/>
              </a:solidFill>
            </a:endParaRPr>
          </a:p>
          <a:p>
            <a:pPr marL="0" lvl="0" indent="0" algn="l" rtl="0">
              <a:spcBef>
                <a:spcPts val="1600"/>
              </a:spcBef>
              <a:spcAft>
                <a:spcPts val="0"/>
              </a:spcAft>
              <a:buNone/>
            </a:pPr>
            <a:r>
              <a:rPr lang="en" sz="1200">
                <a:solidFill>
                  <a:schemeClr val="dk1"/>
                </a:solidFill>
                <a:latin typeface="Roboto"/>
                <a:ea typeface="Roboto"/>
                <a:cs typeface="Roboto"/>
                <a:sym typeface="Roboto"/>
              </a:rPr>
              <a:t>Collaborate with Instructional Coaches to support Micro-Credential Applicants</a:t>
            </a:r>
            <a:endParaRPr sz="1200">
              <a:solidFill>
                <a:schemeClr val="dk1"/>
              </a:solidFill>
              <a:latin typeface="Roboto"/>
              <a:ea typeface="Roboto"/>
              <a:cs typeface="Roboto"/>
              <a:sym typeface="Roboto"/>
            </a:endParaRPr>
          </a:p>
          <a:p>
            <a:pPr marL="0" lvl="0" indent="0" algn="l" rtl="0">
              <a:spcBef>
                <a:spcPts val="1600"/>
              </a:spcBef>
              <a:spcAft>
                <a:spcPts val="0"/>
              </a:spcAft>
              <a:buNone/>
            </a:pPr>
            <a:endParaRPr sz="1200"/>
          </a:p>
          <a:p>
            <a:pPr marL="0" lvl="0" indent="0" algn="l" rtl="0">
              <a:spcBef>
                <a:spcPts val="1600"/>
              </a:spcBef>
              <a:spcAft>
                <a:spcPts val="1600"/>
              </a:spcAft>
              <a:buNone/>
            </a:pPr>
            <a:endParaRPr sz="1200"/>
          </a:p>
        </p:txBody>
      </p:sp>
      <p:sp>
        <p:nvSpPr>
          <p:cNvPr id="436" name="Google Shape;436;p59"/>
          <p:cNvSpPr txBox="1">
            <a:spLocks noGrp="1"/>
          </p:cNvSpPr>
          <p:nvPr>
            <p:ph type="body" idx="1"/>
          </p:nvPr>
        </p:nvSpPr>
        <p:spPr>
          <a:xfrm>
            <a:off x="838500" y="3143250"/>
            <a:ext cx="2020200" cy="20847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b="1">
                <a:solidFill>
                  <a:srgbClr val="FF6600"/>
                </a:solidFill>
              </a:rPr>
              <a:t>Equity Education Specialists</a:t>
            </a:r>
            <a:endParaRPr b="1">
              <a:solidFill>
                <a:srgbClr val="FF6600"/>
              </a:solidFill>
            </a:endParaRPr>
          </a:p>
          <a:p>
            <a:pPr marL="0" lvl="0" indent="0" algn="l" rtl="0">
              <a:spcBef>
                <a:spcPts val="1600"/>
              </a:spcBef>
              <a:spcAft>
                <a:spcPts val="0"/>
              </a:spcAft>
              <a:buNone/>
            </a:pPr>
            <a:r>
              <a:rPr lang="en" sz="1200">
                <a:solidFill>
                  <a:schemeClr val="dk1"/>
                </a:solidFill>
                <a:latin typeface="Roboto"/>
                <a:ea typeface="Roboto"/>
                <a:cs typeface="Roboto"/>
                <a:sym typeface="Roboto"/>
              </a:rPr>
              <a:t>Expand Equity Specialist team to meet needs; Bring new equity learning to our community </a:t>
            </a:r>
            <a:endParaRPr sz="1200"/>
          </a:p>
        </p:txBody>
      </p:sp>
      <p:sp>
        <p:nvSpPr>
          <p:cNvPr id="437" name="Google Shape;437;p59"/>
          <p:cNvSpPr txBox="1">
            <a:spLocks noGrp="1"/>
          </p:cNvSpPr>
          <p:nvPr>
            <p:ph type="body" idx="2"/>
          </p:nvPr>
        </p:nvSpPr>
        <p:spPr>
          <a:xfrm>
            <a:off x="3202825" y="3219450"/>
            <a:ext cx="1959300" cy="16599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b="1">
                <a:solidFill>
                  <a:srgbClr val="FFCC00"/>
                </a:solidFill>
              </a:rPr>
              <a:t>Summer PD</a:t>
            </a:r>
            <a:endParaRPr b="1">
              <a:solidFill>
                <a:srgbClr val="FFCC00"/>
              </a:solidFill>
            </a:endParaRPr>
          </a:p>
          <a:p>
            <a:pPr marL="0" lvl="0" indent="0" algn="l" rtl="0">
              <a:spcBef>
                <a:spcPts val="1600"/>
              </a:spcBef>
              <a:spcAft>
                <a:spcPts val="1600"/>
              </a:spcAft>
              <a:buNone/>
            </a:pPr>
            <a:r>
              <a:rPr lang="en" sz="1200">
                <a:solidFill>
                  <a:srgbClr val="FFFFFF"/>
                </a:solidFill>
              </a:rPr>
              <a:t>Summer Professional Development focus for all staff on Cultural Awareness with differentiated approach</a:t>
            </a:r>
            <a:endParaRPr sz="1200">
              <a:solidFill>
                <a:srgbClr val="FFFFFF"/>
              </a:solidFill>
            </a:endParaRPr>
          </a:p>
        </p:txBody>
      </p:sp>
      <p:sp>
        <p:nvSpPr>
          <p:cNvPr id="438" name="Google Shape;438;p59"/>
          <p:cNvSpPr txBox="1">
            <a:spLocks noGrp="1"/>
          </p:cNvSpPr>
          <p:nvPr>
            <p:ph type="body" idx="3"/>
          </p:nvPr>
        </p:nvSpPr>
        <p:spPr>
          <a:xfrm>
            <a:off x="5397550" y="870025"/>
            <a:ext cx="2289900" cy="22503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b="1">
                <a:solidFill>
                  <a:srgbClr val="33CCCC"/>
                </a:solidFill>
              </a:rPr>
              <a:t>Diversity Resource Team</a:t>
            </a:r>
            <a:endParaRPr b="1">
              <a:solidFill>
                <a:srgbClr val="33CCCC"/>
              </a:solidFill>
            </a:endParaRPr>
          </a:p>
          <a:p>
            <a:pPr marL="0" lvl="0" indent="0" algn="l" rtl="0">
              <a:spcBef>
                <a:spcPts val="1600"/>
              </a:spcBef>
              <a:spcAft>
                <a:spcPts val="0"/>
              </a:spcAft>
              <a:buNone/>
            </a:pPr>
            <a:r>
              <a:rPr lang="en" sz="1200">
                <a:solidFill>
                  <a:schemeClr val="dk1"/>
                </a:solidFill>
                <a:latin typeface="Roboto"/>
                <a:ea typeface="Roboto"/>
                <a:cs typeface="Roboto"/>
                <a:sym typeface="Roboto"/>
              </a:rPr>
              <a:t>Strengthen &amp; support  Equity Teams; Support DRTs to influence Equity work at schools; Expand Diversity Conference </a:t>
            </a:r>
            <a:endParaRPr sz="1200">
              <a:solidFill>
                <a:schemeClr val="dk1"/>
              </a:solidFill>
              <a:latin typeface="Roboto"/>
              <a:ea typeface="Roboto"/>
              <a:cs typeface="Roboto"/>
              <a:sym typeface="Roboto"/>
            </a:endParaRPr>
          </a:p>
          <a:p>
            <a:pPr marL="0" lvl="0" indent="0" algn="l" rtl="0">
              <a:spcBef>
                <a:spcPts val="0"/>
              </a:spcBef>
              <a:spcAft>
                <a:spcPts val="1600"/>
              </a:spcAft>
              <a:buNone/>
            </a:pPr>
            <a:endParaRPr sz="1200"/>
          </a:p>
        </p:txBody>
      </p:sp>
      <p:sp>
        <p:nvSpPr>
          <p:cNvPr id="439" name="Google Shape;439;p59"/>
          <p:cNvSpPr txBox="1">
            <a:spLocks noGrp="1"/>
          </p:cNvSpPr>
          <p:nvPr>
            <p:ph type="sldNum" idx="12"/>
          </p:nvPr>
        </p:nvSpPr>
        <p:spPr>
          <a:xfrm>
            <a:off x="8556775" y="4812625"/>
            <a:ext cx="587100" cy="3309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a:solidFill>
                  <a:schemeClr val="lt2"/>
                </a:solidFill>
                <a:latin typeface="Arial"/>
                <a:ea typeface="Arial"/>
                <a:cs typeface="Arial"/>
                <a:sym typeface="Arial"/>
              </a:rPr>
              <a:t>14</a:t>
            </a:fld>
            <a:endParaRPr>
              <a:solidFill>
                <a:schemeClr val="lt2"/>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47"/>
          <p:cNvSpPr txBox="1">
            <a:spLocks noGrp="1"/>
          </p:cNvSpPr>
          <p:nvPr>
            <p:ph type="title"/>
          </p:nvPr>
        </p:nvSpPr>
        <p:spPr>
          <a:xfrm>
            <a:off x="311700" y="292625"/>
            <a:ext cx="9057300" cy="572700"/>
          </a:xfrm>
          <a:prstGeom prst="rect">
            <a:avLst/>
          </a:prstGeom>
          <a:solidFill>
            <a:srgbClr val="6AA84F"/>
          </a:solidFill>
        </p:spPr>
        <p:txBody>
          <a:bodyPr spcFirstLastPara="1" wrap="square" lIns="91425" tIns="91425" rIns="91425" bIns="91425" anchor="t" anchorCtr="0">
            <a:noAutofit/>
          </a:bodyPr>
          <a:lstStyle/>
          <a:p>
            <a:pPr marL="0" lvl="0" indent="0" algn="l" rtl="0">
              <a:spcBef>
                <a:spcPts val="0"/>
              </a:spcBef>
              <a:spcAft>
                <a:spcPts val="0"/>
              </a:spcAft>
              <a:buNone/>
            </a:pPr>
            <a:r>
              <a:rPr lang="en" sz="3000"/>
              <a:t>CRT Model Statement of Purpose</a:t>
            </a:r>
            <a:endParaRPr sz="3000"/>
          </a:p>
        </p:txBody>
      </p:sp>
      <p:sp>
        <p:nvSpPr>
          <p:cNvPr id="313" name="Google Shape;313;p47"/>
          <p:cNvSpPr txBox="1">
            <a:spLocks noGrp="1"/>
          </p:cNvSpPr>
          <p:nvPr>
            <p:ph type="body" idx="1"/>
          </p:nvPr>
        </p:nvSpPr>
        <p:spPr>
          <a:xfrm>
            <a:off x="311700" y="1076275"/>
            <a:ext cx="8520600" cy="3787500"/>
          </a:xfrm>
          <a:prstGeom prst="rect">
            <a:avLst/>
          </a:prstGeom>
        </p:spPr>
        <p:txBody>
          <a:bodyPr spcFirstLastPara="1" wrap="square" lIns="91425" tIns="91425" rIns="91425" bIns="91425" anchor="t" anchorCtr="0">
            <a:noAutofit/>
          </a:bodyPr>
          <a:lstStyle/>
          <a:p>
            <a:pPr marL="457200" lvl="0" indent="-381000" algn="l" rtl="0">
              <a:lnSpc>
                <a:spcPct val="100000"/>
              </a:lnSpc>
              <a:spcBef>
                <a:spcPts val="0"/>
              </a:spcBef>
              <a:spcAft>
                <a:spcPts val="0"/>
              </a:spcAft>
              <a:buClr>
                <a:srgbClr val="F3F3F3"/>
              </a:buClr>
              <a:buSzPts val="2400"/>
              <a:buChar char="●"/>
            </a:pPr>
            <a:r>
              <a:rPr lang="en" sz="2400">
                <a:solidFill>
                  <a:srgbClr val="F3F3F3"/>
                </a:solidFill>
              </a:rPr>
              <a:t>To impact student achievement through the facilitation of professional learning opportunities and continued collaboration &amp; coaching of instructional staff.</a:t>
            </a:r>
            <a:endParaRPr sz="2400">
              <a:solidFill>
                <a:srgbClr val="F3F3F3"/>
              </a:solidFill>
            </a:endParaRPr>
          </a:p>
          <a:p>
            <a:pPr marL="914400" lvl="0" indent="0" algn="l" rtl="0">
              <a:lnSpc>
                <a:spcPct val="100000"/>
              </a:lnSpc>
              <a:spcBef>
                <a:spcPts val="1600"/>
              </a:spcBef>
              <a:spcAft>
                <a:spcPts val="0"/>
              </a:spcAft>
              <a:buNone/>
            </a:pPr>
            <a:endParaRPr sz="2400">
              <a:solidFill>
                <a:srgbClr val="F3F3F3"/>
              </a:solidFill>
            </a:endParaRPr>
          </a:p>
          <a:p>
            <a:pPr marL="457200" lvl="0" indent="-381000" algn="l" rtl="0">
              <a:lnSpc>
                <a:spcPct val="100000"/>
              </a:lnSpc>
              <a:spcBef>
                <a:spcPts val="0"/>
              </a:spcBef>
              <a:spcAft>
                <a:spcPts val="0"/>
              </a:spcAft>
              <a:buClr>
                <a:srgbClr val="F3F3F3"/>
              </a:buClr>
              <a:buSzPts val="2400"/>
              <a:buChar char="●"/>
            </a:pPr>
            <a:r>
              <a:rPr lang="en" sz="2400">
                <a:solidFill>
                  <a:srgbClr val="F3F3F3"/>
                </a:solidFill>
              </a:rPr>
              <a:t>To produce evidence-based results leading to equitable outcomes for ALL students in ACPS. </a:t>
            </a:r>
            <a:endParaRPr sz="2400">
              <a:solidFill>
                <a:srgbClr val="F3F3F3"/>
              </a:solidFill>
            </a:endParaRPr>
          </a:p>
          <a:p>
            <a:pPr marL="914400" lvl="0" indent="0" algn="l" rtl="0">
              <a:lnSpc>
                <a:spcPct val="100000"/>
              </a:lnSpc>
              <a:spcBef>
                <a:spcPts val="1600"/>
              </a:spcBef>
              <a:spcAft>
                <a:spcPts val="0"/>
              </a:spcAft>
              <a:buNone/>
            </a:pPr>
            <a:endParaRPr sz="2400">
              <a:solidFill>
                <a:srgbClr val="F3F3F3"/>
              </a:solidFill>
            </a:endParaRPr>
          </a:p>
          <a:p>
            <a:pPr marL="457200" lvl="0" indent="-381000" algn="l" rtl="0">
              <a:lnSpc>
                <a:spcPct val="100000"/>
              </a:lnSpc>
              <a:spcBef>
                <a:spcPts val="0"/>
              </a:spcBef>
              <a:spcAft>
                <a:spcPts val="0"/>
              </a:spcAft>
              <a:buClr>
                <a:srgbClr val="F3F3F3"/>
              </a:buClr>
              <a:buSzPts val="2400"/>
              <a:buChar char="●"/>
            </a:pPr>
            <a:r>
              <a:rPr lang="en" sz="2400">
                <a:solidFill>
                  <a:srgbClr val="F3F3F3"/>
                </a:solidFill>
              </a:rPr>
              <a:t>To continuously grow, develop, and sustain leadership in Culturally Responsive Teaching </a:t>
            </a:r>
            <a:endParaRPr sz="2400">
              <a:solidFill>
                <a:srgbClr val="F3F3F3"/>
              </a:solidFill>
            </a:endParaRPr>
          </a:p>
          <a:p>
            <a:pPr marL="457200" lvl="0" indent="0" algn="l" rtl="0">
              <a:lnSpc>
                <a:spcPct val="100000"/>
              </a:lnSpc>
              <a:spcBef>
                <a:spcPts val="1600"/>
              </a:spcBef>
              <a:spcAft>
                <a:spcPts val="0"/>
              </a:spcAft>
              <a:buNone/>
            </a:pPr>
            <a:endParaRPr sz="2400"/>
          </a:p>
          <a:p>
            <a:pPr marL="0" lvl="0" indent="0" algn="l" rtl="0">
              <a:lnSpc>
                <a:spcPct val="100000"/>
              </a:lnSpc>
              <a:spcBef>
                <a:spcPts val="1600"/>
              </a:spcBef>
              <a:spcAft>
                <a:spcPts val="0"/>
              </a:spcAft>
              <a:buNone/>
            </a:pPr>
            <a:endParaRPr/>
          </a:p>
          <a:p>
            <a:pPr marL="0" lvl="0" indent="0" algn="l" rtl="0">
              <a:spcBef>
                <a:spcPts val="1600"/>
              </a:spcBef>
              <a:spcAft>
                <a:spcPts val="1600"/>
              </a:spcAft>
              <a:buNone/>
            </a:pPr>
            <a:endParaRPr/>
          </a:p>
        </p:txBody>
      </p:sp>
      <p:sp>
        <p:nvSpPr>
          <p:cNvPr id="314" name="Google Shape;314;p4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a:solidFill>
                  <a:schemeClr val="lt2"/>
                </a:solidFill>
                <a:latin typeface="Arial"/>
                <a:ea typeface="Arial"/>
                <a:cs typeface="Arial"/>
                <a:sym typeface="Arial"/>
              </a:rPr>
              <a:t>2</a:t>
            </a:fld>
            <a:endParaRPr>
              <a:solidFill>
                <a:schemeClr val="lt2"/>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48"/>
          <p:cNvSpPr/>
          <p:nvPr/>
        </p:nvSpPr>
        <p:spPr>
          <a:xfrm>
            <a:off x="1352900" y="1791700"/>
            <a:ext cx="7434900" cy="2535300"/>
          </a:xfrm>
          <a:prstGeom prst="ellipse">
            <a:avLst/>
          </a:prstGeom>
          <a:noFill/>
          <a:ln w="28575" cap="flat" cmpd="sng">
            <a:solidFill>
              <a:srgbClr val="33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21" name="Google Shape;321;p48"/>
          <p:cNvPicPr preferRelativeResize="0"/>
          <p:nvPr/>
        </p:nvPicPr>
        <p:blipFill>
          <a:blip r:embed="rId3">
            <a:alphaModFix/>
          </a:blip>
          <a:stretch>
            <a:fillRect/>
          </a:stretch>
        </p:blipFill>
        <p:spPr>
          <a:xfrm>
            <a:off x="2610303" y="762600"/>
            <a:ext cx="4765449" cy="3576576"/>
          </a:xfrm>
          <a:prstGeom prst="rect">
            <a:avLst/>
          </a:prstGeom>
          <a:noFill/>
          <a:ln>
            <a:noFill/>
          </a:ln>
          <a:effectLst>
            <a:outerShdw blurRad="71438" dist="9525" dir="5400000" algn="bl" rotWithShape="0">
              <a:srgbClr val="000000">
                <a:alpha val="40000"/>
              </a:srgbClr>
            </a:outerShdw>
          </a:effectLst>
        </p:spPr>
      </p:pic>
      <p:grpSp>
        <p:nvGrpSpPr>
          <p:cNvPr id="322" name="Google Shape;322;p48"/>
          <p:cNvGrpSpPr/>
          <p:nvPr/>
        </p:nvGrpSpPr>
        <p:grpSpPr>
          <a:xfrm>
            <a:off x="1155350" y="3290474"/>
            <a:ext cx="2586000" cy="1666677"/>
            <a:chOff x="1865631" y="1506258"/>
            <a:chExt cx="1332303" cy="831302"/>
          </a:xfrm>
        </p:grpSpPr>
        <p:sp>
          <p:nvSpPr>
            <p:cNvPr id="323" name="Google Shape;323;p48"/>
            <p:cNvSpPr/>
            <p:nvPr/>
          </p:nvSpPr>
          <p:spPr>
            <a:xfrm>
              <a:off x="1865631" y="1791260"/>
              <a:ext cx="1332300" cy="546300"/>
            </a:xfrm>
            <a:prstGeom prst="rect">
              <a:avLst/>
            </a:prstGeom>
            <a:solidFill>
              <a:srgbClr val="33CCCC"/>
            </a:solidFill>
            <a:ln>
              <a:noFill/>
            </a:ln>
          </p:spPr>
          <p:txBody>
            <a:bodyPr spcFirstLastPara="1" wrap="square" lIns="91425" tIns="91425" rIns="91425" bIns="91425" anchor="t" anchorCtr="0">
              <a:noAutofit/>
            </a:bodyPr>
            <a:lstStyle/>
            <a:p>
              <a:pPr marL="457200" lvl="0" indent="-311150" algn="l" rtl="0">
                <a:spcBef>
                  <a:spcPts val="0"/>
                </a:spcBef>
                <a:spcAft>
                  <a:spcPts val="0"/>
                </a:spcAft>
                <a:buSzPts val="1300"/>
                <a:buFont typeface="Roboto"/>
                <a:buChar char="●"/>
              </a:pPr>
              <a:r>
                <a:rPr lang="en" sz="1300">
                  <a:latin typeface="Roboto"/>
                  <a:ea typeface="Roboto"/>
                  <a:cs typeface="Roboto"/>
                  <a:sym typeface="Roboto"/>
                </a:rPr>
                <a:t>Trainer Training</a:t>
              </a:r>
              <a:endParaRPr sz="1300">
                <a:latin typeface="Roboto"/>
                <a:ea typeface="Roboto"/>
                <a:cs typeface="Roboto"/>
                <a:sym typeface="Roboto"/>
              </a:endParaRPr>
            </a:p>
            <a:p>
              <a:pPr marL="457200" lvl="0" indent="-311150" algn="l" rtl="0">
                <a:spcBef>
                  <a:spcPts val="0"/>
                </a:spcBef>
                <a:spcAft>
                  <a:spcPts val="0"/>
                </a:spcAft>
                <a:buSzPts val="1300"/>
                <a:buFont typeface="Roboto"/>
                <a:buChar char="●"/>
              </a:pPr>
              <a:r>
                <a:rPr lang="en" sz="1300">
                  <a:latin typeface="Roboto"/>
                  <a:ea typeface="Roboto"/>
                  <a:cs typeface="Roboto"/>
                  <a:sym typeface="Roboto"/>
                </a:rPr>
                <a:t>Co-Facilitation of PD Series</a:t>
              </a:r>
              <a:endParaRPr sz="1300">
                <a:latin typeface="Roboto"/>
                <a:ea typeface="Roboto"/>
                <a:cs typeface="Roboto"/>
                <a:sym typeface="Roboto"/>
              </a:endParaRPr>
            </a:p>
            <a:p>
              <a:pPr marL="457200" lvl="0" indent="-311150" algn="l" rtl="0">
                <a:spcBef>
                  <a:spcPts val="0"/>
                </a:spcBef>
                <a:spcAft>
                  <a:spcPts val="0"/>
                </a:spcAft>
                <a:buSzPts val="1300"/>
                <a:buFont typeface="Roboto"/>
                <a:buChar char="●"/>
              </a:pPr>
              <a:r>
                <a:rPr lang="en" sz="1300">
                  <a:latin typeface="Roboto"/>
                  <a:ea typeface="Roboto"/>
                  <a:cs typeface="Roboto"/>
                  <a:sym typeface="Roboto"/>
                </a:rPr>
                <a:t>School &amp; Division Leadership</a:t>
              </a:r>
              <a:endParaRPr sz="1300">
                <a:latin typeface="Roboto"/>
                <a:ea typeface="Roboto"/>
                <a:cs typeface="Roboto"/>
                <a:sym typeface="Roboto"/>
              </a:endParaRPr>
            </a:p>
            <a:p>
              <a:pPr marL="0" lvl="0" indent="0" algn="l" rtl="0">
                <a:spcBef>
                  <a:spcPts val="0"/>
                </a:spcBef>
                <a:spcAft>
                  <a:spcPts val="0"/>
                </a:spcAft>
                <a:buNone/>
              </a:pPr>
              <a:endParaRPr sz="800">
                <a:solidFill>
                  <a:srgbClr val="FFFFFF"/>
                </a:solidFill>
                <a:latin typeface="Roboto"/>
                <a:ea typeface="Roboto"/>
                <a:cs typeface="Roboto"/>
                <a:sym typeface="Roboto"/>
              </a:endParaRPr>
            </a:p>
          </p:txBody>
        </p:sp>
        <p:sp>
          <p:nvSpPr>
            <p:cNvPr id="324" name="Google Shape;324;p48"/>
            <p:cNvSpPr/>
            <p:nvPr/>
          </p:nvSpPr>
          <p:spPr>
            <a:xfrm>
              <a:off x="1865633" y="1506258"/>
              <a:ext cx="1332300" cy="285000"/>
            </a:xfrm>
            <a:prstGeom prst="round1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rgbClr val="FFFFFF"/>
                  </a:solidFill>
                  <a:latin typeface="Roboto"/>
                  <a:ea typeface="Roboto"/>
                  <a:cs typeface="Roboto"/>
                  <a:sym typeface="Roboto"/>
                </a:rPr>
                <a:t>Certification Recipients Become Facilitators/Mentors</a:t>
              </a:r>
              <a:endParaRPr/>
            </a:p>
          </p:txBody>
        </p:sp>
      </p:grpSp>
      <p:sp>
        <p:nvSpPr>
          <p:cNvPr id="325" name="Google Shape;325;p48"/>
          <p:cNvSpPr txBox="1"/>
          <p:nvPr/>
        </p:nvSpPr>
        <p:spPr>
          <a:xfrm>
            <a:off x="386675" y="165263"/>
            <a:ext cx="7960500" cy="10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6" name="Google Shape;326;p48"/>
          <p:cNvSpPr txBox="1"/>
          <p:nvPr/>
        </p:nvSpPr>
        <p:spPr>
          <a:xfrm>
            <a:off x="271925" y="159200"/>
            <a:ext cx="9504000" cy="588600"/>
          </a:xfrm>
          <a:prstGeom prst="rect">
            <a:avLst/>
          </a:prstGeom>
          <a:solidFill>
            <a:srgbClr val="6AA84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rgbClr val="FFFFFF"/>
                </a:solidFill>
              </a:rPr>
              <a:t>ACPS CRT Model for Continuous-Growth</a:t>
            </a:r>
            <a:endParaRPr sz="3000">
              <a:solidFill>
                <a:srgbClr val="FFFFFF"/>
              </a:solidFill>
            </a:endParaRPr>
          </a:p>
        </p:txBody>
      </p:sp>
      <p:grpSp>
        <p:nvGrpSpPr>
          <p:cNvPr id="327" name="Google Shape;327;p48"/>
          <p:cNvGrpSpPr/>
          <p:nvPr/>
        </p:nvGrpSpPr>
        <p:grpSpPr>
          <a:xfrm>
            <a:off x="6021632" y="3381647"/>
            <a:ext cx="2507080" cy="1551567"/>
            <a:chOff x="5103472" y="2994215"/>
            <a:chExt cx="2373005" cy="1208103"/>
          </a:xfrm>
        </p:grpSpPr>
        <p:sp>
          <p:nvSpPr>
            <p:cNvPr id="328" name="Google Shape;328;p48"/>
            <p:cNvSpPr/>
            <p:nvPr/>
          </p:nvSpPr>
          <p:spPr>
            <a:xfrm>
              <a:off x="5103477" y="3279218"/>
              <a:ext cx="2373000" cy="923100"/>
            </a:xfrm>
            <a:prstGeom prst="rect">
              <a:avLst/>
            </a:prstGeom>
            <a:solidFill>
              <a:srgbClr val="33CCCC"/>
            </a:solidFill>
            <a:ln>
              <a:noFill/>
            </a:ln>
          </p:spPr>
          <p:txBody>
            <a:bodyPr spcFirstLastPara="1" wrap="square" lIns="91425" tIns="91425" rIns="91425" bIns="91425" anchor="t" anchorCtr="0">
              <a:noAutofit/>
            </a:bodyPr>
            <a:lstStyle/>
            <a:p>
              <a:pPr marL="457200" lvl="0" indent="-311150" algn="l" rtl="0">
                <a:spcBef>
                  <a:spcPts val="0"/>
                </a:spcBef>
                <a:spcAft>
                  <a:spcPts val="0"/>
                </a:spcAft>
                <a:buSzPts val="1300"/>
                <a:buFont typeface="Roboto"/>
                <a:buChar char="●"/>
              </a:pPr>
              <a:r>
                <a:rPr lang="en" sz="1300">
                  <a:latin typeface="Roboto"/>
                  <a:ea typeface="Roboto"/>
                  <a:cs typeface="Roboto"/>
                  <a:sym typeface="Roboto"/>
                </a:rPr>
                <a:t>Cohort model</a:t>
              </a:r>
              <a:endParaRPr sz="1300">
                <a:latin typeface="Roboto"/>
                <a:ea typeface="Roboto"/>
                <a:cs typeface="Roboto"/>
                <a:sym typeface="Roboto"/>
              </a:endParaRPr>
            </a:p>
            <a:p>
              <a:pPr marL="457200" lvl="0" indent="-311150" algn="l" rtl="0">
                <a:spcBef>
                  <a:spcPts val="0"/>
                </a:spcBef>
                <a:spcAft>
                  <a:spcPts val="0"/>
                </a:spcAft>
                <a:buSzPts val="1300"/>
                <a:buFont typeface="Roboto"/>
                <a:buChar char="●"/>
              </a:pPr>
              <a:r>
                <a:rPr lang="en" sz="1300">
                  <a:latin typeface="Roboto"/>
                  <a:ea typeface="Roboto"/>
                  <a:cs typeface="Roboto"/>
                  <a:sym typeface="Roboto"/>
                </a:rPr>
                <a:t>Individualized coaching</a:t>
              </a:r>
              <a:endParaRPr sz="1300">
                <a:latin typeface="Roboto"/>
                <a:ea typeface="Roboto"/>
                <a:cs typeface="Roboto"/>
                <a:sym typeface="Roboto"/>
              </a:endParaRPr>
            </a:p>
            <a:p>
              <a:pPr marL="457200" lvl="0" indent="-311150" algn="l" rtl="0">
                <a:spcBef>
                  <a:spcPts val="0"/>
                </a:spcBef>
                <a:spcAft>
                  <a:spcPts val="0"/>
                </a:spcAft>
                <a:buSzPts val="1300"/>
                <a:buFont typeface="Roboto"/>
                <a:buChar char="●"/>
              </a:pPr>
              <a:r>
                <a:rPr lang="en" sz="1300">
                  <a:latin typeface="Roboto"/>
                  <a:ea typeface="Roboto"/>
                  <a:cs typeface="Roboto"/>
                  <a:sym typeface="Roboto"/>
                </a:rPr>
                <a:t>Portfolio Development</a:t>
              </a:r>
              <a:endParaRPr sz="1300">
                <a:latin typeface="Roboto"/>
                <a:ea typeface="Roboto"/>
                <a:cs typeface="Roboto"/>
                <a:sym typeface="Roboto"/>
              </a:endParaRPr>
            </a:p>
            <a:p>
              <a:pPr marL="457200" lvl="0" indent="-311150" algn="l" rtl="0">
                <a:spcBef>
                  <a:spcPts val="0"/>
                </a:spcBef>
                <a:spcAft>
                  <a:spcPts val="0"/>
                </a:spcAft>
                <a:buSzPts val="1300"/>
                <a:buFont typeface="Roboto"/>
                <a:buChar char="●"/>
              </a:pPr>
              <a:r>
                <a:rPr lang="en" sz="1300">
                  <a:latin typeface="Roboto"/>
                  <a:ea typeface="Roboto"/>
                  <a:cs typeface="Roboto"/>
                  <a:sym typeface="Roboto"/>
                </a:rPr>
                <a:t>Diversity Conference Presentation </a:t>
              </a:r>
              <a:endParaRPr sz="1300">
                <a:latin typeface="Roboto"/>
                <a:ea typeface="Roboto"/>
                <a:cs typeface="Roboto"/>
                <a:sym typeface="Roboto"/>
              </a:endParaRPr>
            </a:p>
          </p:txBody>
        </p:sp>
        <p:sp>
          <p:nvSpPr>
            <p:cNvPr id="329" name="Google Shape;329;p48"/>
            <p:cNvSpPr/>
            <p:nvPr/>
          </p:nvSpPr>
          <p:spPr>
            <a:xfrm>
              <a:off x="5103472" y="2994215"/>
              <a:ext cx="2373000" cy="285000"/>
            </a:xfrm>
            <a:prstGeom prst="round1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SzPts val="1100"/>
                <a:buNone/>
              </a:pPr>
              <a:r>
                <a:rPr lang="en">
                  <a:solidFill>
                    <a:srgbClr val="FFFFFF"/>
                  </a:solidFill>
                  <a:latin typeface="Roboto"/>
                  <a:ea typeface="Roboto"/>
                  <a:cs typeface="Roboto"/>
                  <a:sym typeface="Roboto"/>
                </a:rPr>
                <a:t>CRT Certification Process</a:t>
              </a:r>
              <a:endParaRPr/>
            </a:p>
          </p:txBody>
        </p:sp>
      </p:grpSp>
      <p:grpSp>
        <p:nvGrpSpPr>
          <p:cNvPr id="330" name="Google Shape;330;p48"/>
          <p:cNvGrpSpPr/>
          <p:nvPr/>
        </p:nvGrpSpPr>
        <p:grpSpPr>
          <a:xfrm>
            <a:off x="271915" y="1338539"/>
            <a:ext cx="3109069" cy="1513576"/>
            <a:chOff x="3108210" y="761666"/>
            <a:chExt cx="1744806" cy="717607"/>
          </a:xfrm>
        </p:grpSpPr>
        <p:sp>
          <p:nvSpPr>
            <p:cNvPr id="331" name="Google Shape;331;p48"/>
            <p:cNvSpPr/>
            <p:nvPr/>
          </p:nvSpPr>
          <p:spPr>
            <a:xfrm>
              <a:off x="3108215" y="1046673"/>
              <a:ext cx="1744800" cy="432600"/>
            </a:xfrm>
            <a:prstGeom prst="rect">
              <a:avLst/>
            </a:prstGeom>
            <a:solidFill>
              <a:srgbClr val="33CCF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300">
                  <a:latin typeface="Roboto"/>
                  <a:ea typeface="Roboto"/>
                  <a:cs typeface="Roboto"/>
                  <a:sym typeface="Roboto"/>
                </a:rPr>
                <a:t>Module 1: Recognizing Cultural Lens</a:t>
              </a:r>
              <a:endParaRPr sz="1300">
                <a:latin typeface="Roboto"/>
                <a:ea typeface="Roboto"/>
                <a:cs typeface="Roboto"/>
                <a:sym typeface="Roboto"/>
              </a:endParaRPr>
            </a:p>
            <a:p>
              <a:pPr marL="0" lvl="0" indent="0" algn="l" rtl="0">
                <a:spcBef>
                  <a:spcPts val="0"/>
                </a:spcBef>
                <a:spcAft>
                  <a:spcPts val="0"/>
                </a:spcAft>
                <a:buNone/>
              </a:pPr>
              <a:r>
                <a:rPr lang="en" sz="1300">
                  <a:latin typeface="Roboto"/>
                  <a:ea typeface="Roboto"/>
                  <a:cs typeface="Roboto"/>
                  <a:sym typeface="Roboto"/>
                </a:rPr>
                <a:t>Module 2:  Engaging Diverse Learners</a:t>
              </a:r>
              <a:endParaRPr sz="1300">
                <a:latin typeface="Roboto"/>
                <a:ea typeface="Roboto"/>
                <a:cs typeface="Roboto"/>
                <a:sym typeface="Roboto"/>
              </a:endParaRPr>
            </a:p>
            <a:p>
              <a:pPr marL="0" lvl="0" indent="0" algn="l" rtl="0">
                <a:spcBef>
                  <a:spcPts val="0"/>
                </a:spcBef>
                <a:spcAft>
                  <a:spcPts val="0"/>
                </a:spcAft>
                <a:buNone/>
              </a:pPr>
              <a:r>
                <a:rPr lang="en" sz="1300">
                  <a:latin typeface="Roboto"/>
                  <a:ea typeface="Roboto"/>
                  <a:cs typeface="Roboto"/>
                  <a:sym typeface="Roboto"/>
                </a:rPr>
                <a:t>Module 3: Building Learning Partnerships with Diverse Families</a:t>
              </a:r>
              <a:endParaRPr sz="1300">
                <a:latin typeface="Roboto"/>
                <a:ea typeface="Roboto"/>
                <a:cs typeface="Roboto"/>
                <a:sym typeface="Roboto"/>
              </a:endParaRPr>
            </a:p>
          </p:txBody>
        </p:sp>
        <p:sp>
          <p:nvSpPr>
            <p:cNvPr id="332" name="Google Shape;332;p48"/>
            <p:cNvSpPr/>
            <p:nvPr/>
          </p:nvSpPr>
          <p:spPr>
            <a:xfrm>
              <a:off x="3108210" y="761666"/>
              <a:ext cx="1744800" cy="285000"/>
            </a:xfrm>
            <a:prstGeom prst="round1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rgbClr val="FFFFFF"/>
                  </a:solidFill>
                  <a:latin typeface="Roboto"/>
                  <a:ea typeface="Roboto"/>
                  <a:cs typeface="Roboto"/>
                  <a:sym typeface="Roboto"/>
                </a:rPr>
                <a:t>CRT Professional Development Series</a:t>
              </a:r>
              <a:endParaRPr/>
            </a:p>
          </p:txBody>
        </p:sp>
      </p:grpSp>
      <p:sp>
        <p:nvSpPr>
          <p:cNvPr id="333" name="Google Shape;333;p48"/>
          <p:cNvSpPr/>
          <p:nvPr/>
        </p:nvSpPr>
        <p:spPr>
          <a:xfrm>
            <a:off x="6457575" y="1928698"/>
            <a:ext cx="2586000" cy="951000"/>
          </a:xfrm>
          <a:prstGeom prst="rect">
            <a:avLst/>
          </a:prstGeom>
          <a:solidFill>
            <a:srgbClr val="33CCCC"/>
          </a:solidFill>
          <a:ln>
            <a:noFill/>
          </a:ln>
        </p:spPr>
        <p:txBody>
          <a:bodyPr spcFirstLastPara="1" wrap="square" lIns="91425" tIns="91425" rIns="91425" bIns="91425" anchor="t" anchorCtr="0">
            <a:noAutofit/>
          </a:bodyPr>
          <a:lstStyle/>
          <a:p>
            <a:pPr marL="457200" lvl="0" indent="-311150" algn="l" rtl="0">
              <a:spcBef>
                <a:spcPts val="0"/>
              </a:spcBef>
              <a:spcAft>
                <a:spcPts val="0"/>
              </a:spcAft>
              <a:buSzPts val="1300"/>
              <a:buFont typeface="Roboto"/>
              <a:buChar char="●"/>
            </a:pPr>
            <a:r>
              <a:rPr lang="en" sz="1300">
                <a:latin typeface="Roboto"/>
                <a:ea typeface="Roboto"/>
                <a:cs typeface="Roboto"/>
                <a:sym typeface="Roboto"/>
              </a:rPr>
              <a:t>Focus on Teacher CRT Practice &amp; Mindset</a:t>
            </a:r>
            <a:endParaRPr sz="1300">
              <a:latin typeface="Roboto"/>
              <a:ea typeface="Roboto"/>
              <a:cs typeface="Roboto"/>
              <a:sym typeface="Roboto"/>
            </a:endParaRPr>
          </a:p>
          <a:p>
            <a:pPr marL="457200" lvl="0" indent="-311150" algn="l" rtl="0">
              <a:spcBef>
                <a:spcPts val="0"/>
              </a:spcBef>
              <a:spcAft>
                <a:spcPts val="0"/>
              </a:spcAft>
              <a:buSzPts val="1300"/>
              <a:buFont typeface="Roboto"/>
              <a:buChar char="●"/>
            </a:pPr>
            <a:r>
              <a:rPr lang="en" sz="1300">
                <a:latin typeface="Roboto"/>
                <a:ea typeface="Roboto"/>
                <a:cs typeface="Roboto"/>
                <a:sym typeface="Roboto"/>
              </a:rPr>
              <a:t>Instructional Coaching</a:t>
            </a:r>
            <a:endParaRPr sz="1300">
              <a:latin typeface="Roboto"/>
              <a:ea typeface="Roboto"/>
              <a:cs typeface="Roboto"/>
              <a:sym typeface="Roboto"/>
            </a:endParaRPr>
          </a:p>
          <a:p>
            <a:pPr marL="457200" lvl="0" indent="-311150" algn="l" rtl="0">
              <a:spcBef>
                <a:spcPts val="0"/>
              </a:spcBef>
              <a:spcAft>
                <a:spcPts val="0"/>
              </a:spcAft>
              <a:buSzPts val="1300"/>
              <a:buFont typeface="Roboto"/>
              <a:buChar char="●"/>
            </a:pPr>
            <a:r>
              <a:rPr lang="en" sz="1300">
                <a:latin typeface="Roboto"/>
                <a:ea typeface="Roboto"/>
                <a:cs typeface="Roboto"/>
                <a:sym typeface="Roboto"/>
              </a:rPr>
              <a:t>Cohort-Supported</a:t>
            </a:r>
            <a:endParaRPr sz="1300">
              <a:latin typeface="Roboto"/>
              <a:ea typeface="Roboto"/>
              <a:cs typeface="Roboto"/>
              <a:sym typeface="Roboto"/>
            </a:endParaRPr>
          </a:p>
          <a:p>
            <a:pPr marL="0" lvl="0" indent="0" algn="l" rtl="0">
              <a:spcBef>
                <a:spcPts val="0"/>
              </a:spcBef>
              <a:spcAft>
                <a:spcPts val="0"/>
              </a:spcAft>
              <a:buNone/>
            </a:pPr>
            <a:endParaRPr sz="800">
              <a:solidFill>
                <a:srgbClr val="FFFFFF"/>
              </a:solidFill>
              <a:latin typeface="Roboto"/>
              <a:ea typeface="Roboto"/>
              <a:cs typeface="Roboto"/>
              <a:sym typeface="Roboto"/>
            </a:endParaRPr>
          </a:p>
        </p:txBody>
      </p:sp>
      <p:sp>
        <p:nvSpPr>
          <p:cNvPr id="334" name="Google Shape;334;p48"/>
          <p:cNvSpPr/>
          <p:nvPr/>
        </p:nvSpPr>
        <p:spPr>
          <a:xfrm>
            <a:off x="6457580" y="1357199"/>
            <a:ext cx="2586000" cy="571500"/>
          </a:xfrm>
          <a:prstGeom prst="round1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rgbClr val="FFFFFF"/>
                </a:solidFill>
                <a:latin typeface="Roboto"/>
                <a:ea typeface="Roboto"/>
                <a:cs typeface="Roboto"/>
                <a:sym typeface="Roboto"/>
              </a:rPr>
              <a:t>CRT Micro-Credential Process</a:t>
            </a:r>
            <a:endParaRPr/>
          </a:p>
        </p:txBody>
      </p:sp>
      <p:sp>
        <p:nvSpPr>
          <p:cNvPr id="335" name="Google Shape;335;p48"/>
          <p:cNvSpPr txBox="1"/>
          <p:nvPr/>
        </p:nvSpPr>
        <p:spPr>
          <a:xfrm>
            <a:off x="1110125" y="870925"/>
            <a:ext cx="1836600" cy="81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600" i="1">
                <a:solidFill>
                  <a:srgbClr val="6AA84F"/>
                </a:solidFill>
                <a:latin typeface="Syncopate"/>
                <a:ea typeface="Syncopate"/>
                <a:cs typeface="Syncopate"/>
                <a:sym typeface="Syncopate"/>
              </a:rPr>
              <a:t>GROW</a:t>
            </a:r>
            <a:endParaRPr sz="2600" i="1">
              <a:solidFill>
                <a:srgbClr val="6AA84F"/>
              </a:solidFill>
              <a:latin typeface="Syncopate"/>
              <a:ea typeface="Syncopate"/>
              <a:cs typeface="Syncopate"/>
              <a:sym typeface="Syncopate"/>
            </a:endParaRPr>
          </a:p>
        </p:txBody>
      </p:sp>
      <p:sp>
        <p:nvSpPr>
          <p:cNvPr id="336" name="Google Shape;336;p48"/>
          <p:cNvSpPr txBox="1"/>
          <p:nvPr/>
        </p:nvSpPr>
        <p:spPr>
          <a:xfrm>
            <a:off x="6800000" y="747800"/>
            <a:ext cx="2331900" cy="819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600" i="1">
                <a:solidFill>
                  <a:srgbClr val="6AA84F"/>
                </a:solidFill>
                <a:latin typeface="Syncopate"/>
                <a:ea typeface="Syncopate"/>
                <a:cs typeface="Syncopate"/>
                <a:sym typeface="Syncopate"/>
              </a:rPr>
              <a:t>develop</a:t>
            </a:r>
            <a:endParaRPr sz="2600" i="1"/>
          </a:p>
        </p:txBody>
      </p:sp>
      <p:sp>
        <p:nvSpPr>
          <p:cNvPr id="337" name="Google Shape;337;p48"/>
          <p:cNvSpPr txBox="1"/>
          <p:nvPr/>
        </p:nvSpPr>
        <p:spPr>
          <a:xfrm>
            <a:off x="3932675" y="4250800"/>
            <a:ext cx="1968300" cy="718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600" i="1">
                <a:solidFill>
                  <a:srgbClr val="6AA84F"/>
                </a:solidFill>
                <a:latin typeface="Syncopate"/>
                <a:ea typeface="Syncopate"/>
                <a:cs typeface="Syncopate"/>
                <a:sym typeface="Syncopate"/>
              </a:rPr>
              <a:t>sustain</a:t>
            </a:r>
            <a:endParaRPr/>
          </a:p>
        </p:txBody>
      </p:sp>
      <p:sp>
        <p:nvSpPr>
          <p:cNvPr id="338" name="Google Shape;338;p48"/>
          <p:cNvSpPr/>
          <p:nvPr/>
        </p:nvSpPr>
        <p:spPr>
          <a:xfrm rot="-8100000">
            <a:off x="8638725" y="3191700"/>
            <a:ext cx="187775" cy="169125"/>
          </a:xfrm>
          <a:prstGeom prst="flowChartExtract">
            <a:avLst/>
          </a:prstGeom>
          <a:solidFill>
            <a:srgbClr val="33CCCC"/>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9" name="Google Shape;339;p48"/>
          <p:cNvSpPr/>
          <p:nvPr/>
        </p:nvSpPr>
        <p:spPr>
          <a:xfrm rot="-5151004">
            <a:off x="4825375" y="4254350"/>
            <a:ext cx="187775" cy="169125"/>
          </a:xfrm>
          <a:prstGeom prst="flowChartExtract">
            <a:avLst/>
          </a:prstGeom>
          <a:solidFill>
            <a:srgbClr val="33CCCC"/>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0" name="Google Shape;340;p48"/>
          <p:cNvSpPr/>
          <p:nvPr/>
        </p:nvSpPr>
        <p:spPr>
          <a:xfrm rot="5400000">
            <a:off x="4825375" y="1699250"/>
            <a:ext cx="187775" cy="169125"/>
          </a:xfrm>
          <a:prstGeom prst="flowChartExtract">
            <a:avLst/>
          </a:prstGeom>
          <a:solidFill>
            <a:srgbClr val="33CCCC"/>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1" name="Google Shape;341;p48"/>
          <p:cNvSpPr/>
          <p:nvPr/>
        </p:nvSpPr>
        <p:spPr>
          <a:xfrm rot="177993">
            <a:off x="1213550" y="2986738"/>
            <a:ext cx="187775" cy="169125"/>
          </a:xfrm>
          <a:prstGeom prst="flowChartExtract">
            <a:avLst/>
          </a:prstGeom>
          <a:solidFill>
            <a:srgbClr val="33CCCC"/>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49"/>
          <p:cNvSpPr txBox="1">
            <a:spLocks noGrp="1"/>
          </p:cNvSpPr>
          <p:nvPr>
            <p:ph type="title"/>
          </p:nvPr>
        </p:nvSpPr>
        <p:spPr>
          <a:xfrm>
            <a:off x="311700" y="292625"/>
            <a:ext cx="9307800" cy="572700"/>
          </a:xfrm>
          <a:prstGeom prst="rect">
            <a:avLst/>
          </a:prstGeom>
          <a:solidFill>
            <a:srgbClr val="6AA84F"/>
          </a:solidFill>
        </p:spPr>
        <p:txBody>
          <a:bodyPr spcFirstLastPara="1" wrap="square" lIns="91425" tIns="91425" rIns="91425" bIns="91425" anchor="t" anchorCtr="0">
            <a:noAutofit/>
          </a:bodyPr>
          <a:lstStyle/>
          <a:p>
            <a:pPr marL="0" lvl="0" indent="0" algn="l" rtl="0">
              <a:spcBef>
                <a:spcPts val="0"/>
              </a:spcBef>
              <a:spcAft>
                <a:spcPts val="0"/>
              </a:spcAft>
              <a:buNone/>
            </a:pPr>
            <a:r>
              <a:rPr lang="en" sz="3000"/>
              <a:t>Overview of Results (2016-18)</a:t>
            </a:r>
            <a:endParaRPr sz="3000"/>
          </a:p>
        </p:txBody>
      </p:sp>
      <p:sp>
        <p:nvSpPr>
          <p:cNvPr id="347" name="Google Shape;347;p49"/>
          <p:cNvSpPr txBox="1">
            <a:spLocks noGrp="1"/>
          </p:cNvSpPr>
          <p:nvPr>
            <p:ph type="body" idx="1"/>
          </p:nvPr>
        </p:nvSpPr>
        <p:spPr>
          <a:xfrm>
            <a:off x="311700" y="1000075"/>
            <a:ext cx="8520600" cy="38088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F3F3F3"/>
              </a:buClr>
              <a:buSzPts val="1800"/>
              <a:buChar char="●"/>
            </a:pPr>
            <a:r>
              <a:rPr lang="en">
                <a:solidFill>
                  <a:srgbClr val="F3F3F3"/>
                </a:solidFill>
              </a:rPr>
              <a:t>500+ staff trained in 3 modules of Culturally Responsive Teaching </a:t>
            </a:r>
            <a:endParaRPr>
              <a:solidFill>
                <a:srgbClr val="F3F3F3"/>
              </a:solidFill>
            </a:endParaRPr>
          </a:p>
          <a:p>
            <a:pPr marL="457200" lvl="0" indent="-342900" algn="l" rtl="0">
              <a:spcBef>
                <a:spcPts val="0"/>
              </a:spcBef>
              <a:spcAft>
                <a:spcPts val="0"/>
              </a:spcAft>
              <a:buClr>
                <a:srgbClr val="F3F3F3"/>
              </a:buClr>
              <a:buSzPts val="1800"/>
              <a:buChar char="●"/>
            </a:pPr>
            <a:r>
              <a:rPr lang="en">
                <a:solidFill>
                  <a:srgbClr val="F3F3F3"/>
                </a:solidFill>
              </a:rPr>
              <a:t>17 Educators certified in Culturally Responsive Teaching, including:</a:t>
            </a:r>
            <a:endParaRPr>
              <a:solidFill>
                <a:srgbClr val="F3F3F3"/>
              </a:solidFill>
            </a:endParaRPr>
          </a:p>
          <a:p>
            <a:pPr marL="914400" lvl="1" indent="-317500" algn="l" rtl="0">
              <a:spcBef>
                <a:spcPts val="0"/>
              </a:spcBef>
              <a:spcAft>
                <a:spcPts val="0"/>
              </a:spcAft>
              <a:buClr>
                <a:srgbClr val="F3F3F3"/>
              </a:buClr>
              <a:buSzPts val="1400"/>
              <a:buChar char="○"/>
            </a:pPr>
            <a:r>
              <a:rPr lang="en">
                <a:solidFill>
                  <a:srgbClr val="F3F3F3"/>
                </a:solidFill>
              </a:rPr>
              <a:t>1 Gifted Resource Teacher</a:t>
            </a:r>
            <a:endParaRPr>
              <a:solidFill>
                <a:srgbClr val="F3F3F3"/>
              </a:solidFill>
            </a:endParaRPr>
          </a:p>
          <a:p>
            <a:pPr marL="914400" lvl="1" indent="-317500" algn="l" rtl="0">
              <a:spcBef>
                <a:spcPts val="0"/>
              </a:spcBef>
              <a:spcAft>
                <a:spcPts val="0"/>
              </a:spcAft>
              <a:buClr>
                <a:srgbClr val="F3F3F3"/>
              </a:buClr>
              <a:buSzPts val="1400"/>
              <a:buChar char="○"/>
            </a:pPr>
            <a:r>
              <a:rPr lang="en">
                <a:solidFill>
                  <a:srgbClr val="F3F3F3"/>
                </a:solidFill>
              </a:rPr>
              <a:t>2 Instructional Coaches</a:t>
            </a:r>
            <a:endParaRPr>
              <a:solidFill>
                <a:srgbClr val="F3F3F3"/>
              </a:solidFill>
            </a:endParaRPr>
          </a:p>
          <a:p>
            <a:pPr marL="914400" lvl="1" indent="-317500" algn="l" rtl="0">
              <a:spcBef>
                <a:spcPts val="0"/>
              </a:spcBef>
              <a:spcAft>
                <a:spcPts val="0"/>
              </a:spcAft>
              <a:buClr>
                <a:srgbClr val="F3F3F3"/>
              </a:buClr>
              <a:buSzPts val="1400"/>
              <a:buChar char="○"/>
            </a:pPr>
            <a:r>
              <a:rPr lang="en">
                <a:solidFill>
                  <a:srgbClr val="F3F3F3"/>
                </a:solidFill>
              </a:rPr>
              <a:t>6 Administrators</a:t>
            </a:r>
            <a:endParaRPr>
              <a:solidFill>
                <a:srgbClr val="F3F3F3"/>
              </a:solidFill>
            </a:endParaRPr>
          </a:p>
          <a:p>
            <a:pPr marL="457200" lvl="0" indent="-342900" algn="l" rtl="0">
              <a:spcBef>
                <a:spcPts val="0"/>
              </a:spcBef>
              <a:spcAft>
                <a:spcPts val="0"/>
              </a:spcAft>
              <a:buClr>
                <a:srgbClr val="F3F3F3"/>
              </a:buClr>
              <a:buSzPts val="1800"/>
              <a:buChar char="●"/>
            </a:pPr>
            <a:r>
              <a:rPr lang="en">
                <a:solidFill>
                  <a:srgbClr val="F3F3F3"/>
                </a:solidFill>
              </a:rPr>
              <a:t>13 Educators Micro-Credentialed in Culturally Responsive Teaching</a:t>
            </a:r>
            <a:endParaRPr>
              <a:solidFill>
                <a:srgbClr val="F3F3F3"/>
              </a:solidFill>
            </a:endParaRPr>
          </a:p>
          <a:p>
            <a:pPr marL="914400" lvl="1" indent="-317500" algn="l" rtl="0">
              <a:spcBef>
                <a:spcPts val="0"/>
              </a:spcBef>
              <a:spcAft>
                <a:spcPts val="0"/>
              </a:spcAft>
              <a:buClr>
                <a:srgbClr val="F3F3F3"/>
              </a:buClr>
              <a:buSzPts val="1400"/>
              <a:buChar char="○"/>
            </a:pPr>
            <a:r>
              <a:rPr lang="en">
                <a:solidFill>
                  <a:srgbClr val="F3F3F3"/>
                </a:solidFill>
              </a:rPr>
              <a:t>12 teachers, 1 instructional coach</a:t>
            </a:r>
            <a:endParaRPr>
              <a:solidFill>
                <a:srgbClr val="F3F3F3"/>
              </a:solidFill>
            </a:endParaRPr>
          </a:p>
          <a:p>
            <a:pPr marL="457200" lvl="0" indent="-342900" algn="l" rtl="0">
              <a:spcBef>
                <a:spcPts val="0"/>
              </a:spcBef>
              <a:spcAft>
                <a:spcPts val="0"/>
              </a:spcAft>
              <a:buClr>
                <a:srgbClr val="F3F3F3"/>
              </a:buClr>
              <a:buSzPts val="1800"/>
              <a:buChar char="●"/>
            </a:pPr>
            <a:r>
              <a:rPr lang="en">
                <a:solidFill>
                  <a:srgbClr val="F3F3F3"/>
                </a:solidFill>
              </a:rPr>
              <a:t>Growing Momentum: Seeing the Need &amp; Benefit of CRT Work</a:t>
            </a:r>
            <a:endParaRPr>
              <a:solidFill>
                <a:srgbClr val="F3F3F3"/>
              </a:solidFill>
            </a:endParaRPr>
          </a:p>
          <a:p>
            <a:pPr marL="914400" lvl="1" indent="-317500" algn="l" rtl="0">
              <a:spcBef>
                <a:spcPts val="0"/>
              </a:spcBef>
              <a:spcAft>
                <a:spcPts val="0"/>
              </a:spcAft>
              <a:buClr>
                <a:srgbClr val="F3F3F3"/>
              </a:buClr>
              <a:buSzPts val="1400"/>
              <a:buChar char="○"/>
            </a:pPr>
            <a:r>
              <a:rPr lang="en">
                <a:solidFill>
                  <a:srgbClr val="F3F3F3"/>
                </a:solidFill>
              </a:rPr>
              <a:t>42 Educators Applying for CRT Certification this year &amp; Follow-up coaching</a:t>
            </a:r>
            <a:endParaRPr>
              <a:solidFill>
                <a:srgbClr val="F3F3F3"/>
              </a:solidFill>
            </a:endParaRPr>
          </a:p>
          <a:p>
            <a:pPr marL="914400" lvl="1" indent="-317500" algn="l" rtl="0">
              <a:spcBef>
                <a:spcPts val="0"/>
              </a:spcBef>
              <a:spcAft>
                <a:spcPts val="0"/>
              </a:spcAft>
              <a:buClr>
                <a:srgbClr val="F3F3F3"/>
              </a:buClr>
              <a:buSzPts val="1400"/>
              <a:buChar char="○"/>
            </a:pPr>
            <a:r>
              <a:rPr lang="en">
                <a:solidFill>
                  <a:srgbClr val="F3F3F3"/>
                </a:solidFill>
              </a:rPr>
              <a:t>30 Educators Applying for Micro-Credential in CRT this year &amp; Follow-up coaching</a:t>
            </a:r>
            <a:endParaRPr>
              <a:solidFill>
                <a:srgbClr val="F3F3F3"/>
              </a:solidFill>
            </a:endParaRPr>
          </a:p>
          <a:p>
            <a:pPr marL="914400" lvl="1" indent="-317500" algn="l" rtl="0">
              <a:spcBef>
                <a:spcPts val="0"/>
              </a:spcBef>
              <a:spcAft>
                <a:spcPts val="0"/>
              </a:spcAft>
              <a:buClr>
                <a:srgbClr val="F3F3F3"/>
              </a:buClr>
              <a:buSzPts val="1400"/>
              <a:buChar char="○"/>
            </a:pPr>
            <a:r>
              <a:rPr lang="en">
                <a:solidFill>
                  <a:srgbClr val="F3F3F3"/>
                </a:solidFill>
              </a:rPr>
              <a:t>Shift to Cohort Model to support the work</a:t>
            </a:r>
            <a:endParaRPr>
              <a:solidFill>
                <a:srgbClr val="F3F3F3"/>
              </a:solidFill>
            </a:endParaRPr>
          </a:p>
          <a:p>
            <a:pPr marL="914400" lvl="1" indent="-317500" algn="l" rtl="0">
              <a:spcBef>
                <a:spcPts val="0"/>
              </a:spcBef>
              <a:spcAft>
                <a:spcPts val="0"/>
              </a:spcAft>
              <a:buClr>
                <a:srgbClr val="F3F3F3"/>
              </a:buClr>
              <a:buSzPts val="1400"/>
              <a:buChar char="○"/>
            </a:pPr>
            <a:r>
              <a:rPr lang="en">
                <a:solidFill>
                  <a:srgbClr val="F3F3F3"/>
                </a:solidFill>
              </a:rPr>
              <a:t>14 Administrators working within the Admin for Equity Cohort</a:t>
            </a:r>
            <a:endParaRPr>
              <a:solidFill>
                <a:srgbClr val="F3F3F3"/>
              </a:solidFill>
            </a:endParaRPr>
          </a:p>
          <a:p>
            <a:pPr marL="457200" lvl="0" indent="-342900" algn="l" rtl="0">
              <a:spcBef>
                <a:spcPts val="0"/>
              </a:spcBef>
              <a:spcAft>
                <a:spcPts val="0"/>
              </a:spcAft>
              <a:buClr>
                <a:srgbClr val="F3F3F3"/>
              </a:buClr>
              <a:buSzPts val="1800"/>
              <a:buChar char="●"/>
            </a:pPr>
            <a:r>
              <a:rPr lang="en">
                <a:solidFill>
                  <a:srgbClr val="F3F3F3"/>
                </a:solidFill>
              </a:rPr>
              <a:t>10+ Schools focused on CRT Professional Development </a:t>
            </a:r>
            <a:endParaRPr>
              <a:solidFill>
                <a:srgbClr val="F3F3F3"/>
              </a:solidFill>
            </a:endParaRPr>
          </a:p>
        </p:txBody>
      </p:sp>
      <p:sp>
        <p:nvSpPr>
          <p:cNvPr id="348" name="Google Shape;348;p4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50"/>
          <p:cNvSpPr txBox="1">
            <a:spLocks noGrp="1"/>
          </p:cNvSpPr>
          <p:nvPr>
            <p:ph type="title"/>
          </p:nvPr>
        </p:nvSpPr>
        <p:spPr>
          <a:xfrm>
            <a:off x="311700" y="445025"/>
            <a:ext cx="9328500" cy="572700"/>
          </a:xfrm>
          <a:prstGeom prst="rect">
            <a:avLst/>
          </a:prstGeom>
          <a:solidFill>
            <a:srgbClr val="6AA84F"/>
          </a:solidFill>
        </p:spPr>
        <p:txBody>
          <a:bodyPr spcFirstLastPara="1" wrap="square" lIns="91425" tIns="91425" rIns="91425" bIns="91425" anchor="t" anchorCtr="0">
            <a:noAutofit/>
          </a:bodyPr>
          <a:lstStyle/>
          <a:p>
            <a:pPr marL="0" lvl="0" indent="0" algn="l" rtl="0">
              <a:spcBef>
                <a:spcPts val="0"/>
              </a:spcBef>
              <a:spcAft>
                <a:spcPts val="0"/>
              </a:spcAft>
              <a:buNone/>
            </a:pPr>
            <a:r>
              <a:rPr lang="en" sz="3000"/>
              <a:t>Focus of Equity Education Specialists 2018-2019</a:t>
            </a:r>
            <a:endParaRPr sz="3000"/>
          </a:p>
        </p:txBody>
      </p:sp>
      <p:sp>
        <p:nvSpPr>
          <p:cNvPr id="354" name="Google Shape;354;p50"/>
          <p:cNvSpPr txBox="1">
            <a:spLocks noGrp="1"/>
          </p:cNvSpPr>
          <p:nvPr>
            <p:ph type="body" idx="1"/>
          </p:nvPr>
        </p:nvSpPr>
        <p:spPr>
          <a:xfrm>
            <a:off x="387900" y="1246325"/>
            <a:ext cx="4125000" cy="3938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F3F3F3"/>
              </a:buClr>
              <a:buSzPts val="1800"/>
              <a:buChar char="●"/>
            </a:pPr>
            <a:r>
              <a:rPr lang="en">
                <a:solidFill>
                  <a:srgbClr val="F3F3F3"/>
                </a:solidFill>
              </a:rPr>
              <a:t>Diversity Resource Team</a:t>
            </a:r>
            <a:endParaRPr>
              <a:solidFill>
                <a:srgbClr val="F3F3F3"/>
              </a:solidFill>
            </a:endParaRPr>
          </a:p>
          <a:p>
            <a:pPr marL="457200" lvl="0" indent="-342900" algn="l" rtl="0">
              <a:spcBef>
                <a:spcPts val="1600"/>
              </a:spcBef>
              <a:spcAft>
                <a:spcPts val="0"/>
              </a:spcAft>
              <a:buClr>
                <a:srgbClr val="F3F3F3"/>
              </a:buClr>
              <a:buSzPts val="1800"/>
              <a:buChar char="●"/>
            </a:pPr>
            <a:r>
              <a:rPr lang="en">
                <a:solidFill>
                  <a:srgbClr val="F3F3F3"/>
                </a:solidFill>
              </a:rPr>
              <a:t>Equity Teams</a:t>
            </a:r>
            <a:endParaRPr>
              <a:solidFill>
                <a:srgbClr val="F3F3F3"/>
              </a:solidFill>
            </a:endParaRPr>
          </a:p>
          <a:p>
            <a:pPr marL="457200" lvl="0" indent="-342900" algn="l" rtl="0">
              <a:spcBef>
                <a:spcPts val="1600"/>
              </a:spcBef>
              <a:spcAft>
                <a:spcPts val="0"/>
              </a:spcAft>
              <a:buClr>
                <a:srgbClr val="F3F3F3"/>
              </a:buClr>
              <a:buSzPts val="1800"/>
              <a:buChar char="●"/>
            </a:pPr>
            <a:r>
              <a:rPr lang="en">
                <a:solidFill>
                  <a:srgbClr val="F3F3F3"/>
                </a:solidFill>
              </a:rPr>
              <a:t>Culturally Responsive Teaching Professional Development</a:t>
            </a:r>
            <a:endParaRPr>
              <a:solidFill>
                <a:srgbClr val="F3F3F3"/>
              </a:solidFill>
            </a:endParaRPr>
          </a:p>
          <a:p>
            <a:pPr marL="457200" lvl="0" indent="-342900" algn="l" rtl="0">
              <a:spcBef>
                <a:spcPts val="1600"/>
              </a:spcBef>
              <a:spcAft>
                <a:spcPts val="0"/>
              </a:spcAft>
              <a:buClr>
                <a:srgbClr val="F3F3F3"/>
              </a:buClr>
              <a:buSzPts val="1800"/>
              <a:buChar char="●"/>
            </a:pPr>
            <a:r>
              <a:rPr lang="en">
                <a:solidFill>
                  <a:srgbClr val="F3F3F3"/>
                </a:solidFill>
              </a:rPr>
              <a:t>CRT Summer Institute</a:t>
            </a:r>
            <a:endParaRPr>
              <a:solidFill>
                <a:srgbClr val="F3F3F3"/>
              </a:solidFill>
            </a:endParaRPr>
          </a:p>
          <a:p>
            <a:pPr marL="457200" lvl="0" indent="-342900" algn="l" rtl="0">
              <a:spcBef>
                <a:spcPts val="1600"/>
              </a:spcBef>
              <a:spcAft>
                <a:spcPts val="0"/>
              </a:spcAft>
              <a:buClr>
                <a:srgbClr val="F3F3F3"/>
              </a:buClr>
              <a:buSzPts val="1800"/>
              <a:buChar char="●"/>
            </a:pPr>
            <a:r>
              <a:rPr lang="en">
                <a:solidFill>
                  <a:srgbClr val="F3F3F3"/>
                </a:solidFill>
              </a:rPr>
              <a:t>Micro-Credential in Culturally Responsive Teaching</a:t>
            </a:r>
            <a:endParaRPr>
              <a:solidFill>
                <a:srgbClr val="F3F3F3"/>
              </a:solidFill>
            </a:endParaRPr>
          </a:p>
          <a:p>
            <a:pPr marL="0" lvl="0" indent="0" algn="l" rtl="0">
              <a:spcBef>
                <a:spcPts val="1600"/>
              </a:spcBef>
              <a:spcAft>
                <a:spcPts val="1600"/>
              </a:spcAft>
              <a:buNone/>
            </a:pPr>
            <a:endParaRPr/>
          </a:p>
        </p:txBody>
      </p:sp>
      <p:sp>
        <p:nvSpPr>
          <p:cNvPr id="355" name="Google Shape;355;p5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a:solidFill>
                  <a:schemeClr val="lt2"/>
                </a:solidFill>
                <a:latin typeface="Arial"/>
                <a:ea typeface="Arial"/>
                <a:cs typeface="Arial"/>
                <a:sym typeface="Arial"/>
              </a:rPr>
              <a:t>5</a:t>
            </a:fld>
            <a:endParaRPr>
              <a:solidFill>
                <a:schemeClr val="lt2"/>
              </a:solidFill>
              <a:latin typeface="Arial"/>
              <a:ea typeface="Arial"/>
              <a:cs typeface="Arial"/>
              <a:sym typeface="Arial"/>
            </a:endParaRPr>
          </a:p>
        </p:txBody>
      </p:sp>
      <p:sp>
        <p:nvSpPr>
          <p:cNvPr id="356" name="Google Shape;356;p50"/>
          <p:cNvSpPr txBox="1"/>
          <p:nvPr/>
        </p:nvSpPr>
        <p:spPr>
          <a:xfrm>
            <a:off x="4887550" y="1304150"/>
            <a:ext cx="3585000" cy="3000000"/>
          </a:xfrm>
          <a:prstGeom prst="rect">
            <a:avLst/>
          </a:prstGeom>
          <a:noFill/>
          <a:ln>
            <a:noFill/>
          </a:ln>
        </p:spPr>
        <p:txBody>
          <a:bodyPr spcFirstLastPara="1" wrap="square" lIns="91425" tIns="91425" rIns="91425" bIns="91425" anchor="ctr" anchorCtr="0">
            <a:noAutofit/>
          </a:bodyPr>
          <a:lstStyle/>
          <a:p>
            <a:pPr marL="457200" lvl="0" indent="-342900" algn="l" rtl="0">
              <a:lnSpc>
                <a:spcPct val="115000"/>
              </a:lnSpc>
              <a:spcBef>
                <a:spcPts val="0"/>
              </a:spcBef>
              <a:spcAft>
                <a:spcPts val="0"/>
              </a:spcAft>
              <a:buClr>
                <a:srgbClr val="FFFF00"/>
              </a:buClr>
              <a:buSzPts val="1800"/>
              <a:buChar char="●"/>
            </a:pPr>
            <a:r>
              <a:rPr lang="en" sz="1800">
                <a:solidFill>
                  <a:srgbClr val="FFFF00"/>
                </a:solidFill>
              </a:rPr>
              <a:t>Certification in Culturally Responsive Teaching </a:t>
            </a:r>
            <a:endParaRPr sz="1800">
              <a:solidFill>
                <a:srgbClr val="FFFF00"/>
              </a:solidFill>
            </a:endParaRPr>
          </a:p>
          <a:p>
            <a:pPr marL="457200" lvl="0" indent="-342900" algn="l" rtl="0">
              <a:lnSpc>
                <a:spcPct val="115000"/>
              </a:lnSpc>
              <a:spcBef>
                <a:spcPts val="1600"/>
              </a:spcBef>
              <a:spcAft>
                <a:spcPts val="0"/>
              </a:spcAft>
              <a:buClr>
                <a:srgbClr val="FFFF00"/>
              </a:buClr>
              <a:buSzPts val="1800"/>
              <a:buChar char="●"/>
            </a:pPr>
            <a:r>
              <a:rPr lang="en" sz="1800">
                <a:solidFill>
                  <a:srgbClr val="FFFF00"/>
                </a:solidFill>
              </a:rPr>
              <a:t>Whole School Embedded CRT PD</a:t>
            </a:r>
            <a:endParaRPr sz="1800">
              <a:solidFill>
                <a:srgbClr val="FFFF00"/>
              </a:solidFill>
            </a:endParaRPr>
          </a:p>
          <a:p>
            <a:pPr marL="457200" lvl="0" indent="-342900" algn="l" rtl="0">
              <a:lnSpc>
                <a:spcPct val="115000"/>
              </a:lnSpc>
              <a:spcBef>
                <a:spcPts val="1600"/>
              </a:spcBef>
              <a:spcAft>
                <a:spcPts val="0"/>
              </a:spcAft>
              <a:buClr>
                <a:srgbClr val="F3F3F3"/>
              </a:buClr>
              <a:buSzPts val="1800"/>
              <a:buChar char="●"/>
            </a:pPr>
            <a:r>
              <a:rPr lang="en" sz="1800">
                <a:solidFill>
                  <a:srgbClr val="F3F3F3"/>
                </a:solidFill>
              </a:rPr>
              <a:t>Instructional Coaching for Equity</a:t>
            </a:r>
            <a:endParaRPr sz="1800">
              <a:solidFill>
                <a:srgbClr val="F3F3F3"/>
              </a:solidFill>
            </a:endParaRPr>
          </a:p>
          <a:p>
            <a:pPr marL="457200" lvl="0" indent="-342900" algn="l" rtl="0">
              <a:lnSpc>
                <a:spcPct val="115000"/>
              </a:lnSpc>
              <a:spcBef>
                <a:spcPts val="1600"/>
              </a:spcBef>
              <a:spcAft>
                <a:spcPts val="1600"/>
              </a:spcAft>
              <a:buClr>
                <a:srgbClr val="F3F3F3"/>
              </a:buClr>
              <a:buSzPts val="1800"/>
              <a:buChar char="●"/>
            </a:pPr>
            <a:r>
              <a:rPr lang="en" sz="1800">
                <a:solidFill>
                  <a:srgbClr val="F3F3F3"/>
                </a:solidFill>
              </a:rPr>
              <a:t>Equity Team Cohorts </a:t>
            </a:r>
            <a:endParaRPr sz="1800">
              <a:solidFill>
                <a:srgbClr val="F3F3F3"/>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51"/>
          <p:cNvSpPr txBox="1">
            <a:spLocks noGrp="1"/>
          </p:cNvSpPr>
          <p:nvPr>
            <p:ph type="title"/>
          </p:nvPr>
        </p:nvSpPr>
        <p:spPr>
          <a:xfrm>
            <a:off x="156650" y="216425"/>
            <a:ext cx="9734100" cy="967500"/>
          </a:xfrm>
          <a:prstGeom prst="rect">
            <a:avLst/>
          </a:prstGeom>
          <a:solidFill>
            <a:srgbClr val="6AA84F"/>
          </a:solidFill>
        </p:spPr>
        <p:txBody>
          <a:bodyPr spcFirstLastPara="1" wrap="square" lIns="91425" tIns="91425" rIns="91425" bIns="91425" anchor="t" anchorCtr="0">
            <a:noAutofit/>
          </a:bodyPr>
          <a:lstStyle/>
          <a:p>
            <a:pPr marL="0" lvl="0" indent="0" algn="l" rtl="0">
              <a:spcBef>
                <a:spcPts val="0"/>
              </a:spcBef>
              <a:spcAft>
                <a:spcPts val="0"/>
              </a:spcAft>
              <a:buNone/>
            </a:pPr>
            <a:r>
              <a:rPr lang="en" sz="2700"/>
              <a:t>Whole School Embedded CRT Professional Development</a:t>
            </a:r>
            <a:endParaRPr sz="2700"/>
          </a:p>
        </p:txBody>
      </p:sp>
      <p:sp>
        <p:nvSpPr>
          <p:cNvPr id="362" name="Google Shape;362;p51"/>
          <p:cNvSpPr txBox="1">
            <a:spLocks noGrp="1"/>
          </p:cNvSpPr>
          <p:nvPr>
            <p:ph type="body" idx="1"/>
          </p:nvPr>
        </p:nvSpPr>
        <p:spPr>
          <a:xfrm>
            <a:off x="608650" y="1497600"/>
            <a:ext cx="39999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b="1" u="sng"/>
              <a:t>Cale Elementary School</a:t>
            </a:r>
            <a:endParaRPr sz="1800" b="1" u="sng"/>
          </a:p>
          <a:p>
            <a:pPr marL="457200" lvl="0" indent="-330200" algn="l" rtl="0">
              <a:spcBef>
                <a:spcPts val="1600"/>
              </a:spcBef>
              <a:spcAft>
                <a:spcPts val="0"/>
              </a:spcAft>
              <a:buSzPts val="1600"/>
              <a:buChar char="●"/>
            </a:pPr>
            <a:r>
              <a:rPr lang="en" sz="1600"/>
              <a:t>Year 1: All faculty trained &amp; optional book study of CRT &amp; The Brain</a:t>
            </a:r>
            <a:endParaRPr sz="1600"/>
          </a:p>
          <a:p>
            <a:pPr marL="457200" lvl="0" indent="-330200" algn="l" rtl="0">
              <a:spcBef>
                <a:spcPts val="1600"/>
              </a:spcBef>
              <a:spcAft>
                <a:spcPts val="0"/>
              </a:spcAft>
              <a:buSzPts val="1600"/>
              <a:buChar char="●"/>
            </a:pPr>
            <a:r>
              <a:rPr lang="en" sz="1600"/>
              <a:t>Year 2: All staff CRT focused retreat, embed PD into monthly staff meetings, TPA focus </a:t>
            </a:r>
            <a:endParaRPr sz="1600"/>
          </a:p>
          <a:p>
            <a:pPr marL="457200" lvl="0" indent="-330200" algn="l" rtl="0">
              <a:spcBef>
                <a:spcPts val="1600"/>
              </a:spcBef>
              <a:spcAft>
                <a:spcPts val="0"/>
              </a:spcAft>
              <a:buSzPts val="1600"/>
              <a:buChar char="●"/>
            </a:pPr>
            <a:r>
              <a:rPr lang="en" sz="1600"/>
              <a:t>Support for Certification and Micro Candidates</a:t>
            </a:r>
            <a:endParaRPr sz="1600"/>
          </a:p>
          <a:p>
            <a:pPr marL="0" lvl="0" indent="0" algn="l" rtl="0">
              <a:spcBef>
                <a:spcPts val="1600"/>
              </a:spcBef>
              <a:spcAft>
                <a:spcPts val="1600"/>
              </a:spcAft>
              <a:buNone/>
            </a:pPr>
            <a:endParaRPr sz="1600"/>
          </a:p>
        </p:txBody>
      </p:sp>
      <p:sp>
        <p:nvSpPr>
          <p:cNvPr id="363" name="Google Shape;363;p51"/>
          <p:cNvSpPr txBox="1">
            <a:spLocks noGrp="1"/>
          </p:cNvSpPr>
          <p:nvPr>
            <p:ph type="body" idx="2"/>
          </p:nvPr>
        </p:nvSpPr>
        <p:spPr>
          <a:xfrm>
            <a:off x="4832400" y="1497600"/>
            <a:ext cx="39999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b="1" u="sng"/>
              <a:t>Woodbrook Elementary School</a:t>
            </a:r>
            <a:endParaRPr sz="1800" b="1" u="sng"/>
          </a:p>
          <a:p>
            <a:pPr marL="457200" lvl="0" indent="-330200" algn="l" rtl="0">
              <a:spcBef>
                <a:spcPts val="1600"/>
              </a:spcBef>
              <a:spcAft>
                <a:spcPts val="0"/>
              </a:spcAft>
              <a:buSzPts val="1600"/>
              <a:buChar char="●"/>
            </a:pPr>
            <a:r>
              <a:rPr lang="en" sz="1600"/>
              <a:t>All faculty trained in CRT, TPA focus</a:t>
            </a:r>
            <a:endParaRPr sz="1600"/>
          </a:p>
          <a:p>
            <a:pPr marL="457200" lvl="0" indent="-330200" algn="l" rtl="0">
              <a:spcBef>
                <a:spcPts val="1600"/>
              </a:spcBef>
              <a:spcAft>
                <a:spcPts val="0"/>
              </a:spcAft>
              <a:buSzPts val="1600"/>
              <a:buChar char="●"/>
            </a:pPr>
            <a:r>
              <a:rPr lang="en" sz="1600"/>
              <a:t>Plan for Teaching Assistants </a:t>
            </a:r>
            <a:endParaRPr sz="1600"/>
          </a:p>
          <a:p>
            <a:pPr marL="457200" lvl="0" indent="-330200" algn="l" rtl="0">
              <a:spcBef>
                <a:spcPts val="1600"/>
              </a:spcBef>
              <a:spcAft>
                <a:spcPts val="0"/>
              </a:spcAft>
              <a:buSzPts val="1600"/>
              <a:buChar char="●"/>
            </a:pPr>
            <a:r>
              <a:rPr lang="en" sz="1600"/>
              <a:t>Full-staff CRT &amp; The Brain Book Study</a:t>
            </a:r>
            <a:endParaRPr sz="1600"/>
          </a:p>
          <a:p>
            <a:pPr marL="457200" lvl="0" indent="-330200" algn="l" rtl="0">
              <a:spcBef>
                <a:spcPts val="1600"/>
              </a:spcBef>
              <a:spcAft>
                <a:spcPts val="1600"/>
              </a:spcAft>
              <a:buSzPts val="1600"/>
              <a:buChar char="●"/>
            </a:pPr>
            <a:r>
              <a:rPr lang="en" sz="1600"/>
              <a:t>Support for Certification and Micro Candidates</a:t>
            </a:r>
            <a:endParaRPr sz="1600"/>
          </a:p>
        </p:txBody>
      </p:sp>
      <p:sp>
        <p:nvSpPr>
          <p:cNvPr id="364" name="Google Shape;364;p5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a:t>6</a:t>
            </a:fld>
            <a:endParaRPr/>
          </a:p>
        </p:txBody>
      </p:sp>
      <p:graphicFrame>
        <p:nvGraphicFramePr>
          <p:cNvPr id="365" name="Google Shape;365;p51"/>
          <p:cNvGraphicFramePr/>
          <p:nvPr/>
        </p:nvGraphicFramePr>
        <p:xfrm>
          <a:off x="556350" y="1497600"/>
          <a:ext cx="8104400" cy="3306200"/>
        </p:xfrm>
        <a:graphic>
          <a:graphicData uri="http://schemas.openxmlformats.org/drawingml/2006/table">
            <a:tbl>
              <a:tblPr>
                <a:noFill/>
                <a:tableStyleId>{F0E4D1F7-459F-4387-B9C1-BE2A04ADBD1F}</a:tableStyleId>
              </a:tblPr>
              <a:tblGrid>
                <a:gridCol w="4052200">
                  <a:extLst>
                    <a:ext uri="{9D8B030D-6E8A-4147-A177-3AD203B41FA5}">
                      <a16:colId xmlns:a16="http://schemas.microsoft.com/office/drawing/2014/main" val="20000"/>
                    </a:ext>
                  </a:extLst>
                </a:gridCol>
                <a:gridCol w="4052200">
                  <a:extLst>
                    <a:ext uri="{9D8B030D-6E8A-4147-A177-3AD203B41FA5}">
                      <a16:colId xmlns:a16="http://schemas.microsoft.com/office/drawing/2014/main" val="20001"/>
                    </a:ext>
                  </a:extLst>
                </a:gridCol>
              </a:tblGrid>
              <a:tr h="3306200">
                <a:tc>
                  <a:txBody>
                    <a:bodyPr/>
                    <a:lstStyle/>
                    <a:p>
                      <a:pPr marL="0" lvl="0" indent="0" algn="l" rtl="0">
                        <a:spcBef>
                          <a:spcPts val="0"/>
                        </a:spcBef>
                        <a:spcAft>
                          <a:spcPts val="0"/>
                        </a:spcAft>
                        <a:buNone/>
                      </a:pPr>
                      <a:endParaRPr>
                        <a:solidFill>
                          <a:srgbClr val="F3F3F3"/>
                        </a:solidFill>
                      </a:endParaRPr>
                    </a:p>
                  </a:txBody>
                  <a:tcPr marL="91425" marR="91425" marT="91425" marB="91425"/>
                </a:tc>
                <a:tc>
                  <a:txBody>
                    <a:bodyPr/>
                    <a:lstStyle/>
                    <a:p>
                      <a:pPr marL="0" lvl="0" indent="0" algn="l" rtl="0">
                        <a:spcBef>
                          <a:spcPts val="0"/>
                        </a:spcBef>
                        <a:spcAft>
                          <a:spcPts val="0"/>
                        </a:spcAft>
                        <a:buNone/>
                      </a:pPr>
                      <a:endParaRPr>
                        <a:solidFill>
                          <a:srgbClr val="F3F3F3"/>
                        </a:solidFill>
                      </a:endParaRPr>
                    </a:p>
                  </a:txBody>
                  <a:tcPr marL="91425" marR="91425" marT="91425" marB="91425"/>
                </a:tc>
                <a:extLst>
                  <a:ext uri="{0D108BD9-81ED-4DB2-BD59-A6C34878D82A}">
                    <a16:rowId xmlns:a16="http://schemas.microsoft.com/office/drawing/2014/main" val="10000"/>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52"/>
          <p:cNvSpPr txBox="1">
            <a:spLocks noGrp="1"/>
          </p:cNvSpPr>
          <p:nvPr>
            <p:ph type="title"/>
          </p:nvPr>
        </p:nvSpPr>
        <p:spPr>
          <a:xfrm>
            <a:off x="216000" y="140225"/>
            <a:ext cx="9424200" cy="572700"/>
          </a:xfrm>
          <a:prstGeom prst="rect">
            <a:avLst/>
          </a:prstGeom>
          <a:solidFill>
            <a:srgbClr val="6AA84F"/>
          </a:solidFill>
        </p:spPr>
        <p:txBody>
          <a:bodyPr spcFirstLastPara="1" wrap="square" lIns="91425" tIns="91425" rIns="91425" bIns="91425" anchor="t" anchorCtr="0">
            <a:noAutofit/>
          </a:bodyPr>
          <a:lstStyle/>
          <a:p>
            <a:pPr marL="0" lvl="0" indent="0" algn="l" rtl="0">
              <a:spcBef>
                <a:spcPts val="0"/>
              </a:spcBef>
              <a:spcAft>
                <a:spcPts val="0"/>
              </a:spcAft>
              <a:buNone/>
            </a:pPr>
            <a:r>
              <a:rPr lang="en" sz="2400"/>
              <a:t>Results from Whole School Embedded PD: Cale</a:t>
            </a:r>
            <a:endParaRPr sz="2400"/>
          </a:p>
        </p:txBody>
      </p:sp>
      <p:sp>
        <p:nvSpPr>
          <p:cNvPr id="371" name="Google Shape;371;p52"/>
          <p:cNvSpPr txBox="1">
            <a:spLocks noGrp="1"/>
          </p:cNvSpPr>
          <p:nvPr>
            <p:ph type="body" idx="1"/>
          </p:nvPr>
        </p:nvSpPr>
        <p:spPr>
          <a:xfrm>
            <a:off x="311700" y="619075"/>
            <a:ext cx="8520600" cy="2223600"/>
          </a:xfrm>
          <a:prstGeom prst="rect">
            <a:avLst/>
          </a:prstGeom>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Clr>
                <a:srgbClr val="F3F3F3"/>
              </a:buClr>
              <a:buSzPts val="1800"/>
              <a:buChar char="●"/>
            </a:pPr>
            <a:r>
              <a:rPr lang="en">
                <a:solidFill>
                  <a:srgbClr val="F3F3F3"/>
                </a:solidFill>
              </a:rPr>
              <a:t>2 administrators CRT Certified in SY 17-18</a:t>
            </a:r>
            <a:endParaRPr>
              <a:solidFill>
                <a:srgbClr val="F3F3F3"/>
              </a:solidFill>
            </a:endParaRPr>
          </a:p>
          <a:p>
            <a:pPr marL="457200" lvl="0" indent="-342900" algn="l" rtl="0">
              <a:lnSpc>
                <a:spcPct val="115000"/>
              </a:lnSpc>
              <a:spcBef>
                <a:spcPts val="0"/>
              </a:spcBef>
              <a:spcAft>
                <a:spcPts val="0"/>
              </a:spcAft>
              <a:buClr>
                <a:srgbClr val="F3F3F3"/>
              </a:buClr>
              <a:buSzPts val="1800"/>
              <a:buChar char="●"/>
            </a:pPr>
            <a:r>
              <a:rPr lang="en">
                <a:solidFill>
                  <a:srgbClr val="F3F3F3"/>
                </a:solidFill>
              </a:rPr>
              <a:t>3 Teachers CRT Certified in SY 17-18</a:t>
            </a:r>
            <a:endParaRPr>
              <a:solidFill>
                <a:srgbClr val="F3F3F3"/>
              </a:solidFill>
            </a:endParaRPr>
          </a:p>
          <a:p>
            <a:pPr marL="457200" lvl="0" indent="-342900" algn="l" rtl="0">
              <a:lnSpc>
                <a:spcPct val="115000"/>
              </a:lnSpc>
              <a:spcBef>
                <a:spcPts val="0"/>
              </a:spcBef>
              <a:spcAft>
                <a:spcPts val="0"/>
              </a:spcAft>
              <a:buClr>
                <a:srgbClr val="F3F3F3"/>
              </a:buClr>
              <a:buSzPts val="1800"/>
              <a:buChar char="●"/>
            </a:pPr>
            <a:r>
              <a:rPr lang="en">
                <a:solidFill>
                  <a:srgbClr val="F3F3F3"/>
                </a:solidFill>
              </a:rPr>
              <a:t>10 Teachers awarded micro-credentials in SY 17-18</a:t>
            </a:r>
            <a:endParaRPr>
              <a:solidFill>
                <a:srgbClr val="F3F3F3"/>
              </a:solidFill>
            </a:endParaRPr>
          </a:p>
          <a:p>
            <a:pPr marL="457200" lvl="0" indent="-342900" algn="l" rtl="0">
              <a:lnSpc>
                <a:spcPct val="115000"/>
              </a:lnSpc>
              <a:spcBef>
                <a:spcPts val="0"/>
              </a:spcBef>
              <a:spcAft>
                <a:spcPts val="0"/>
              </a:spcAft>
              <a:buClr>
                <a:srgbClr val="F3F3F3"/>
              </a:buClr>
              <a:buSzPts val="1800"/>
              <a:buChar char="●"/>
            </a:pPr>
            <a:r>
              <a:rPr lang="en">
                <a:solidFill>
                  <a:srgbClr val="F3F3F3"/>
                </a:solidFill>
              </a:rPr>
              <a:t>50+ instructional staff trained in CRT + Ongoing CRT Focused PD</a:t>
            </a:r>
            <a:endParaRPr>
              <a:solidFill>
                <a:srgbClr val="F3F3F3"/>
              </a:solidFill>
            </a:endParaRPr>
          </a:p>
          <a:p>
            <a:pPr marL="457200" lvl="0" indent="-342900" algn="l" rtl="0">
              <a:lnSpc>
                <a:spcPct val="115000"/>
              </a:lnSpc>
              <a:spcBef>
                <a:spcPts val="0"/>
              </a:spcBef>
              <a:spcAft>
                <a:spcPts val="0"/>
              </a:spcAft>
              <a:buClr>
                <a:srgbClr val="F3F3F3"/>
              </a:buClr>
              <a:buSzPts val="1800"/>
              <a:buChar char="●"/>
            </a:pPr>
            <a:r>
              <a:rPr lang="en">
                <a:solidFill>
                  <a:srgbClr val="F3F3F3"/>
                </a:solidFill>
              </a:rPr>
              <a:t>Method of accountability built into TPA Evaluation</a:t>
            </a:r>
            <a:endParaRPr>
              <a:solidFill>
                <a:srgbClr val="F3F3F3"/>
              </a:solidFill>
            </a:endParaRPr>
          </a:p>
          <a:p>
            <a:pPr marL="457200" lvl="0" indent="-342900" algn="l" rtl="0">
              <a:lnSpc>
                <a:spcPct val="115000"/>
              </a:lnSpc>
              <a:spcBef>
                <a:spcPts val="0"/>
              </a:spcBef>
              <a:spcAft>
                <a:spcPts val="0"/>
              </a:spcAft>
              <a:buClr>
                <a:srgbClr val="F3F3F3"/>
              </a:buClr>
              <a:buSzPts val="1800"/>
              <a:buChar char="●"/>
            </a:pPr>
            <a:r>
              <a:rPr lang="en">
                <a:solidFill>
                  <a:srgbClr val="F3F3F3"/>
                </a:solidFill>
              </a:rPr>
              <a:t>10 Teachers coached and supported through certification process in SY 18-19</a:t>
            </a:r>
            <a:endParaRPr>
              <a:solidFill>
                <a:srgbClr val="F3F3F3"/>
              </a:solidFill>
            </a:endParaRPr>
          </a:p>
        </p:txBody>
      </p:sp>
      <p:sp>
        <p:nvSpPr>
          <p:cNvPr id="372" name="Google Shape;372;p5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a:solidFill>
                  <a:schemeClr val="lt2"/>
                </a:solidFill>
                <a:latin typeface="Arial"/>
                <a:ea typeface="Arial"/>
                <a:cs typeface="Arial"/>
                <a:sym typeface="Arial"/>
              </a:rPr>
              <a:t>7</a:t>
            </a:fld>
            <a:endParaRPr>
              <a:solidFill>
                <a:schemeClr val="lt2"/>
              </a:solidFill>
              <a:latin typeface="Arial"/>
              <a:ea typeface="Arial"/>
              <a:cs typeface="Arial"/>
              <a:sym typeface="Arial"/>
            </a:endParaRPr>
          </a:p>
        </p:txBody>
      </p:sp>
      <p:sp>
        <p:nvSpPr>
          <p:cNvPr id="373" name="Google Shape;373;p52"/>
          <p:cNvSpPr txBox="1"/>
          <p:nvPr/>
        </p:nvSpPr>
        <p:spPr>
          <a:xfrm>
            <a:off x="216000" y="2905325"/>
            <a:ext cx="8928000" cy="572700"/>
          </a:xfrm>
          <a:prstGeom prst="rect">
            <a:avLst/>
          </a:prstGeom>
          <a:solidFill>
            <a:srgbClr val="6AA8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solidFill>
                  <a:schemeClr val="dk1"/>
                </a:solidFill>
              </a:rPr>
              <a:t>Results from Whole School Embedded PD: Woodbrook</a:t>
            </a:r>
            <a:endParaRPr sz="2400">
              <a:solidFill>
                <a:schemeClr val="dk1"/>
              </a:solidFill>
            </a:endParaRPr>
          </a:p>
        </p:txBody>
      </p:sp>
      <p:sp>
        <p:nvSpPr>
          <p:cNvPr id="374" name="Google Shape;374;p52"/>
          <p:cNvSpPr txBox="1">
            <a:spLocks noGrp="1"/>
          </p:cNvSpPr>
          <p:nvPr>
            <p:ph type="body" idx="1"/>
          </p:nvPr>
        </p:nvSpPr>
        <p:spPr>
          <a:xfrm>
            <a:off x="348150" y="3458975"/>
            <a:ext cx="8520600" cy="1324800"/>
          </a:xfrm>
          <a:prstGeom prst="rect">
            <a:avLst/>
          </a:prstGeom>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Clr>
                <a:srgbClr val="F3F3F3"/>
              </a:buClr>
              <a:buSzPts val="1800"/>
              <a:buChar char="●"/>
            </a:pPr>
            <a:r>
              <a:rPr lang="en">
                <a:solidFill>
                  <a:srgbClr val="F3F3F3"/>
                </a:solidFill>
              </a:rPr>
              <a:t>2 administrators and 10 teachers coached &amp; supported through certification and Micro-Credential processes in SY 18-19</a:t>
            </a:r>
            <a:endParaRPr>
              <a:solidFill>
                <a:srgbClr val="F3F3F3"/>
              </a:solidFill>
            </a:endParaRPr>
          </a:p>
          <a:p>
            <a:pPr marL="457200" lvl="0" indent="-342900" algn="l" rtl="0">
              <a:lnSpc>
                <a:spcPct val="115000"/>
              </a:lnSpc>
              <a:spcBef>
                <a:spcPts val="0"/>
              </a:spcBef>
              <a:spcAft>
                <a:spcPts val="0"/>
              </a:spcAft>
              <a:buClr>
                <a:srgbClr val="F3F3F3"/>
              </a:buClr>
              <a:buSzPts val="1800"/>
              <a:buChar char="●"/>
            </a:pPr>
            <a:r>
              <a:rPr lang="en">
                <a:solidFill>
                  <a:srgbClr val="F3F3F3"/>
                </a:solidFill>
              </a:rPr>
              <a:t>60+ staff, as well as TAs, trained in CRT + Ongoing CRT Focused PD</a:t>
            </a:r>
            <a:endParaRPr>
              <a:solidFill>
                <a:srgbClr val="F3F3F3"/>
              </a:solidFill>
            </a:endParaRPr>
          </a:p>
          <a:p>
            <a:pPr marL="457200" lvl="0" indent="-342900" algn="l" rtl="0">
              <a:lnSpc>
                <a:spcPct val="115000"/>
              </a:lnSpc>
              <a:spcBef>
                <a:spcPts val="0"/>
              </a:spcBef>
              <a:spcAft>
                <a:spcPts val="0"/>
              </a:spcAft>
              <a:buClr>
                <a:srgbClr val="F3F3F3"/>
              </a:buClr>
              <a:buSzPts val="1800"/>
              <a:buChar char="●"/>
            </a:pPr>
            <a:r>
              <a:rPr lang="en">
                <a:solidFill>
                  <a:srgbClr val="F3F3F3"/>
                </a:solidFill>
              </a:rPr>
              <a:t>All staff TPA focused on Culturally Responsive Teaching </a:t>
            </a:r>
            <a:endParaRPr>
              <a:solidFill>
                <a:srgbClr val="F3F3F3"/>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5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a:t>8</a:t>
            </a:fld>
            <a:endParaRPr/>
          </a:p>
        </p:txBody>
      </p:sp>
      <p:graphicFrame>
        <p:nvGraphicFramePr>
          <p:cNvPr id="380" name="Google Shape;380;p53"/>
          <p:cNvGraphicFramePr/>
          <p:nvPr/>
        </p:nvGraphicFramePr>
        <p:xfrm>
          <a:off x="2697175" y="288925"/>
          <a:ext cx="3000000" cy="3000000"/>
        </p:xfrm>
        <a:graphic>
          <a:graphicData uri="http://schemas.openxmlformats.org/drawingml/2006/table">
            <a:tbl>
              <a:tblPr>
                <a:noFill/>
                <a:tableStyleId>{07B7EA34-8953-455A-9180-CA5D5F793B1F}</a:tableStyleId>
              </a:tblPr>
              <a:tblGrid>
                <a:gridCol w="2167725">
                  <a:extLst>
                    <a:ext uri="{9D8B030D-6E8A-4147-A177-3AD203B41FA5}">
                      <a16:colId xmlns:a16="http://schemas.microsoft.com/office/drawing/2014/main" val="20000"/>
                    </a:ext>
                  </a:extLst>
                </a:gridCol>
                <a:gridCol w="1537325">
                  <a:extLst>
                    <a:ext uri="{9D8B030D-6E8A-4147-A177-3AD203B41FA5}">
                      <a16:colId xmlns:a16="http://schemas.microsoft.com/office/drawing/2014/main" val="20001"/>
                    </a:ext>
                  </a:extLst>
                </a:gridCol>
                <a:gridCol w="1593675">
                  <a:extLst>
                    <a:ext uri="{9D8B030D-6E8A-4147-A177-3AD203B41FA5}">
                      <a16:colId xmlns:a16="http://schemas.microsoft.com/office/drawing/2014/main" val="20002"/>
                    </a:ext>
                  </a:extLst>
                </a:gridCol>
                <a:gridCol w="1016450">
                  <a:extLst>
                    <a:ext uri="{9D8B030D-6E8A-4147-A177-3AD203B41FA5}">
                      <a16:colId xmlns:a16="http://schemas.microsoft.com/office/drawing/2014/main" val="20003"/>
                    </a:ext>
                  </a:extLst>
                </a:gridCol>
              </a:tblGrid>
              <a:tr h="0">
                <a:tc>
                  <a:txBody>
                    <a:bodyPr/>
                    <a:lstStyle/>
                    <a:p>
                      <a:pPr marL="0" lvl="0" indent="0" algn="ctr" rtl="0">
                        <a:lnSpc>
                          <a:spcPct val="115000"/>
                        </a:lnSpc>
                        <a:spcBef>
                          <a:spcPts val="0"/>
                        </a:spcBef>
                        <a:spcAft>
                          <a:spcPts val="0"/>
                        </a:spcAft>
                        <a:buClr>
                          <a:schemeClr val="dk1"/>
                        </a:buClr>
                        <a:buSzPts val="1100"/>
                        <a:buFont typeface="Arial"/>
                        <a:buNone/>
                      </a:pPr>
                      <a:r>
                        <a:rPr lang="en" sz="1100" b="1">
                          <a:solidFill>
                            <a:schemeClr val="dk1"/>
                          </a:solidFill>
                        </a:rPr>
                        <a:t>READING DATA 2017-18 </a:t>
                      </a:r>
                      <a:endParaRPr sz="1100" b="1">
                        <a:solidFill>
                          <a:schemeClr val="dk1"/>
                        </a:solidFill>
                      </a:endParaRPr>
                    </a:p>
                    <a:p>
                      <a:pPr marL="0" lvl="0" indent="0" algn="ctr" rtl="0">
                        <a:lnSpc>
                          <a:spcPct val="115000"/>
                        </a:lnSpc>
                        <a:spcBef>
                          <a:spcPts val="0"/>
                        </a:spcBef>
                        <a:spcAft>
                          <a:spcPts val="0"/>
                        </a:spcAft>
                        <a:buClr>
                          <a:schemeClr val="dk1"/>
                        </a:buClr>
                        <a:buSzPts val="1100"/>
                        <a:buFont typeface="Arial"/>
                        <a:buNone/>
                      </a:pPr>
                      <a:r>
                        <a:rPr lang="en" sz="1100" b="1">
                          <a:solidFill>
                            <a:schemeClr val="dk1"/>
                          </a:solidFill>
                        </a:rPr>
                        <a:t>Upper Elementary</a:t>
                      </a:r>
                      <a:endParaRPr sz="1100"/>
                    </a:p>
                  </a:txBody>
                  <a:tcPr marL="63500" marR="63500" marT="63500" marB="63500">
                    <a:solidFill>
                      <a:srgbClr val="6D9EEB"/>
                    </a:solidFill>
                  </a:tcPr>
                </a:tc>
                <a:tc>
                  <a:txBody>
                    <a:bodyPr/>
                    <a:lstStyle/>
                    <a:p>
                      <a:pPr marL="0" lvl="0" indent="0" algn="l" rtl="0">
                        <a:spcBef>
                          <a:spcPts val="0"/>
                        </a:spcBef>
                        <a:spcAft>
                          <a:spcPts val="0"/>
                        </a:spcAft>
                        <a:buNone/>
                      </a:pPr>
                      <a:r>
                        <a:rPr lang="en" sz="1100" b="1"/>
                        <a:t>CRT-Engaged Team (Both teachers are CRT Certified)</a:t>
                      </a:r>
                      <a:endParaRPr sz="1100" b="1"/>
                    </a:p>
                  </a:txBody>
                  <a:tcPr marL="63500" marR="63500" marT="63500" marB="63500">
                    <a:solidFill>
                      <a:srgbClr val="6D9EEB"/>
                    </a:solidFill>
                  </a:tcPr>
                </a:tc>
                <a:tc>
                  <a:txBody>
                    <a:bodyPr/>
                    <a:lstStyle/>
                    <a:p>
                      <a:pPr marL="0" lvl="0" indent="0" algn="l" rtl="0">
                        <a:spcBef>
                          <a:spcPts val="0"/>
                        </a:spcBef>
                        <a:spcAft>
                          <a:spcPts val="0"/>
                        </a:spcAft>
                        <a:buNone/>
                      </a:pPr>
                      <a:r>
                        <a:rPr lang="en" sz="1100" b="1"/>
                        <a:t>Mixed Team </a:t>
                      </a:r>
                      <a:endParaRPr sz="1100" b="1"/>
                    </a:p>
                    <a:p>
                      <a:pPr marL="0" lvl="0" indent="0" algn="l" rtl="0">
                        <a:spcBef>
                          <a:spcPts val="0"/>
                        </a:spcBef>
                        <a:spcAft>
                          <a:spcPts val="0"/>
                        </a:spcAft>
                        <a:buNone/>
                      </a:pPr>
                      <a:r>
                        <a:rPr lang="en" sz="1100" b="1"/>
                        <a:t>(One teacher CRT Micro-Credentialed, One unengaged)</a:t>
                      </a:r>
                      <a:endParaRPr sz="1100" b="1"/>
                    </a:p>
                  </a:txBody>
                  <a:tcPr marL="63500" marR="63500" marT="63500" marB="63500">
                    <a:solidFill>
                      <a:srgbClr val="6D9EEB"/>
                    </a:solidFill>
                  </a:tcPr>
                </a:tc>
                <a:tc>
                  <a:txBody>
                    <a:bodyPr/>
                    <a:lstStyle/>
                    <a:p>
                      <a:pPr marL="0" lvl="0" indent="0" algn="l" rtl="0">
                        <a:spcBef>
                          <a:spcPts val="0"/>
                        </a:spcBef>
                        <a:spcAft>
                          <a:spcPts val="0"/>
                        </a:spcAft>
                        <a:buNone/>
                      </a:pPr>
                      <a:r>
                        <a:rPr lang="en" sz="1100" b="1"/>
                        <a:t>Unengaged Team</a:t>
                      </a:r>
                      <a:endParaRPr sz="1100" b="1"/>
                    </a:p>
                  </a:txBody>
                  <a:tcPr marL="63500" marR="63500" marT="63500" marB="63500">
                    <a:solidFill>
                      <a:srgbClr val="6D9EEB"/>
                    </a:solidFill>
                  </a:tcPr>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n" sz="1100" b="1"/>
                        <a:t>SOL PASS- White</a:t>
                      </a:r>
                      <a:endParaRPr sz="1100" b="1"/>
                    </a:p>
                  </a:txBody>
                  <a:tcPr marL="63500" marR="63500" marT="63500" marB="63500">
                    <a:solidFill>
                      <a:srgbClr val="FFD966"/>
                    </a:solidFill>
                  </a:tcPr>
                </a:tc>
                <a:tc>
                  <a:txBody>
                    <a:bodyPr/>
                    <a:lstStyle/>
                    <a:p>
                      <a:pPr marL="0" lvl="0" indent="0" algn="l" rtl="0">
                        <a:spcBef>
                          <a:spcPts val="0"/>
                        </a:spcBef>
                        <a:spcAft>
                          <a:spcPts val="0"/>
                        </a:spcAft>
                        <a:buNone/>
                      </a:pPr>
                      <a:r>
                        <a:rPr lang="en" sz="1100"/>
                        <a:t>86%</a:t>
                      </a:r>
                      <a:endParaRPr sz="1100"/>
                    </a:p>
                  </a:txBody>
                  <a:tcPr marL="63500" marR="63500" marT="63500" marB="63500">
                    <a:solidFill>
                      <a:srgbClr val="FFFFFF"/>
                    </a:solidFill>
                  </a:tcPr>
                </a:tc>
                <a:tc>
                  <a:txBody>
                    <a:bodyPr/>
                    <a:lstStyle/>
                    <a:p>
                      <a:pPr marL="0" lvl="0" indent="0" algn="l" rtl="0">
                        <a:spcBef>
                          <a:spcPts val="0"/>
                        </a:spcBef>
                        <a:spcAft>
                          <a:spcPts val="0"/>
                        </a:spcAft>
                        <a:buNone/>
                      </a:pPr>
                      <a:r>
                        <a:rPr lang="en" sz="1100"/>
                        <a:t>68%</a:t>
                      </a:r>
                      <a:endParaRPr sz="1100"/>
                    </a:p>
                  </a:txBody>
                  <a:tcPr marL="63500" marR="63500" marT="63500" marB="63500">
                    <a:solidFill>
                      <a:srgbClr val="FFFFFF"/>
                    </a:solidFill>
                  </a:tcPr>
                </a:tc>
                <a:tc>
                  <a:txBody>
                    <a:bodyPr/>
                    <a:lstStyle/>
                    <a:p>
                      <a:pPr marL="0" lvl="0" indent="0" algn="l" rtl="0">
                        <a:spcBef>
                          <a:spcPts val="0"/>
                        </a:spcBef>
                        <a:spcAft>
                          <a:spcPts val="0"/>
                        </a:spcAft>
                        <a:buNone/>
                      </a:pPr>
                      <a:r>
                        <a:rPr lang="en" sz="1100"/>
                        <a:t>76%</a:t>
                      </a:r>
                      <a:endParaRPr sz="1100"/>
                    </a:p>
                  </a:txBody>
                  <a:tcPr marL="63500" marR="63500" marT="63500" marB="63500">
                    <a:solidFill>
                      <a:srgbClr val="FFFFFF"/>
                    </a:solidFill>
                  </a:tcPr>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r>
                        <a:rPr lang="en" sz="1100" b="1"/>
                        <a:t>SOL PASS- Hispanic</a:t>
                      </a:r>
                      <a:endParaRPr sz="1100" b="1"/>
                    </a:p>
                  </a:txBody>
                  <a:tcPr marL="63500" marR="63500" marT="63500" marB="63500">
                    <a:solidFill>
                      <a:srgbClr val="FFD966"/>
                    </a:solidFill>
                  </a:tcPr>
                </a:tc>
                <a:tc>
                  <a:txBody>
                    <a:bodyPr/>
                    <a:lstStyle/>
                    <a:p>
                      <a:pPr marL="0" lvl="0" indent="0" algn="l" rtl="0">
                        <a:spcBef>
                          <a:spcPts val="0"/>
                        </a:spcBef>
                        <a:spcAft>
                          <a:spcPts val="0"/>
                        </a:spcAft>
                        <a:buNone/>
                      </a:pPr>
                      <a:r>
                        <a:rPr lang="en" sz="1100"/>
                        <a:t>42%</a:t>
                      </a:r>
                      <a:endParaRPr sz="1100"/>
                    </a:p>
                  </a:txBody>
                  <a:tcPr marL="63500" marR="63500" marT="63500" marB="63500">
                    <a:solidFill>
                      <a:srgbClr val="FFFFFF"/>
                    </a:solidFill>
                  </a:tcPr>
                </a:tc>
                <a:tc>
                  <a:txBody>
                    <a:bodyPr/>
                    <a:lstStyle/>
                    <a:p>
                      <a:pPr marL="0" lvl="0" indent="0" algn="l" rtl="0">
                        <a:spcBef>
                          <a:spcPts val="0"/>
                        </a:spcBef>
                        <a:spcAft>
                          <a:spcPts val="0"/>
                        </a:spcAft>
                        <a:buNone/>
                      </a:pPr>
                      <a:r>
                        <a:rPr lang="en" sz="1100"/>
                        <a:t>13%</a:t>
                      </a:r>
                      <a:endParaRPr sz="1100"/>
                    </a:p>
                  </a:txBody>
                  <a:tcPr marL="63500" marR="63500" marT="63500" marB="63500">
                    <a:solidFill>
                      <a:srgbClr val="FFFFFF"/>
                    </a:solidFill>
                  </a:tcPr>
                </a:tc>
                <a:tc>
                  <a:txBody>
                    <a:bodyPr/>
                    <a:lstStyle/>
                    <a:p>
                      <a:pPr marL="0" lvl="0" indent="0" algn="l" rtl="0">
                        <a:spcBef>
                          <a:spcPts val="0"/>
                        </a:spcBef>
                        <a:spcAft>
                          <a:spcPts val="0"/>
                        </a:spcAft>
                        <a:buNone/>
                      </a:pPr>
                      <a:r>
                        <a:rPr lang="en" sz="1100"/>
                        <a:t>14%</a:t>
                      </a:r>
                      <a:endParaRPr sz="1100"/>
                    </a:p>
                  </a:txBody>
                  <a:tcPr marL="63500" marR="63500" marT="63500" marB="63500">
                    <a:solidFill>
                      <a:srgbClr val="FFFFFF"/>
                    </a:solidFill>
                  </a:tcPr>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r>
                        <a:rPr lang="en" sz="1100" b="1"/>
                        <a:t>SOL PASS- Black</a:t>
                      </a:r>
                      <a:endParaRPr sz="1100" b="1"/>
                    </a:p>
                  </a:txBody>
                  <a:tcPr marL="63500" marR="63500" marT="63500" marB="63500">
                    <a:solidFill>
                      <a:srgbClr val="FFD966"/>
                    </a:solidFill>
                  </a:tcPr>
                </a:tc>
                <a:tc>
                  <a:txBody>
                    <a:bodyPr/>
                    <a:lstStyle/>
                    <a:p>
                      <a:pPr marL="0" lvl="0" indent="0" algn="l" rtl="0">
                        <a:spcBef>
                          <a:spcPts val="0"/>
                        </a:spcBef>
                        <a:spcAft>
                          <a:spcPts val="0"/>
                        </a:spcAft>
                        <a:buNone/>
                      </a:pPr>
                      <a:r>
                        <a:rPr lang="en" sz="1100"/>
                        <a:t>100%</a:t>
                      </a:r>
                      <a:endParaRPr sz="1100"/>
                    </a:p>
                  </a:txBody>
                  <a:tcPr marL="63500" marR="63500" marT="63500" marB="63500">
                    <a:solidFill>
                      <a:srgbClr val="FFFFFF"/>
                    </a:solidFill>
                  </a:tcPr>
                </a:tc>
                <a:tc>
                  <a:txBody>
                    <a:bodyPr/>
                    <a:lstStyle/>
                    <a:p>
                      <a:pPr marL="0" lvl="0" indent="0" algn="l" rtl="0">
                        <a:spcBef>
                          <a:spcPts val="0"/>
                        </a:spcBef>
                        <a:spcAft>
                          <a:spcPts val="0"/>
                        </a:spcAft>
                        <a:buNone/>
                      </a:pPr>
                      <a:r>
                        <a:rPr lang="en" sz="1100"/>
                        <a:t>50%</a:t>
                      </a:r>
                      <a:endParaRPr sz="1100"/>
                    </a:p>
                  </a:txBody>
                  <a:tcPr marL="63500" marR="63500" marT="63500" marB="63500">
                    <a:solidFill>
                      <a:srgbClr val="FFFFFF"/>
                    </a:solidFill>
                  </a:tcPr>
                </a:tc>
                <a:tc>
                  <a:txBody>
                    <a:bodyPr/>
                    <a:lstStyle/>
                    <a:p>
                      <a:pPr marL="0" lvl="0" indent="0" algn="l" rtl="0">
                        <a:spcBef>
                          <a:spcPts val="0"/>
                        </a:spcBef>
                        <a:spcAft>
                          <a:spcPts val="0"/>
                        </a:spcAft>
                        <a:buNone/>
                      </a:pPr>
                      <a:r>
                        <a:rPr lang="en" sz="1100"/>
                        <a:t>50%</a:t>
                      </a:r>
                      <a:endParaRPr sz="1100"/>
                    </a:p>
                  </a:txBody>
                  <a:tcPr marL="63500" marR="63500" marT="63500" marB="63500">
                    <a:solidFill>
                      <a:srgbClr val="FFFFFF"/>
                    </a:solidFill>
                  </a:tcPr>
                </a:tc>
                <a:extLst>
                  <a:ext uri="{0D108BD9-81ED-4DB2-BD59-A6C34878D82A}">
                    <a16:rowId xmlns:a16="http://schemas.microsoft.com/office/drawing/2014/main" val="10003"/>
                  </a:ext>
                </a:extLst>
              </a:tr>
              <a:tr h="0">
                <a:tc>
                  <a:txBody>
                    <a:bodyPr/>
                    <a:lstStyle/>
                    <a:p>
                      <a:pPr marL="0" lvl="0" indent="0" algn="l" rtl="0">
                        <a:spcBef>
                          <a:spcPts val="0"/>
                        </a:spcBef>
                        <a:spcAft>
                          <a:spcPts val="0"/>
                        </a:spcAft>
                        <a:buNone/>
                      </a:pPr>
                      <a:r>
                        <a:rPr lang="en" sz="1100" b="1"/>
                        <a:t>SOL PASS- Multi</a:t>
                      </a:r>
                      <a:endParaRPr sz="1100" b="1"/>
                    </a:p>
                  </a:txBody>
                  <a:tcPr marL="63500" marR="63500" marT="63500" marB="63500">
                    <a:solidFill>
                      <a:srgbClr val="FFD966"/>
                    </a:solidFill>
                  </a:tcPr>
                </a:tc>
                <a:tc>
                  <a:txBody>
                    <a:bodyPr/>
                    <a:lstStyle/>
                    <a:p>
                      <a:pPr marL="0" lvl="0" indent="0" algn="l" rtl="0">
                        <a:spcBef>
                          <a:spcPts val="0"/>
                        </a:spcBef>
                        <a:spcAft>
                          <a:spcPts val="0"/>
                        </a:spcAft>
                        <a:buNone/>
                      </a:pPr>
                      <a:r>
                        <a:rPr lang="en" sz="1100"/>
                        <a:t>100%</a:t>
                      </a:r>
                      <a:endParaRPr sz="1100"/>
                    </a:p>
                  </a:txBody>
                  <a:tcPr marL="63500" marR="63500" marT="63500" marB="63500">
                    <a:solidFill>
                      <a:srgbClr val="FFFFFF"/>
                    </a:solidFill>
                  </a:tcPr>
                </a:tc>
                <a:tc>
                  <a:txBody>
                    <a:bodyPr/>
                    <a:lstStyle/>
                    <a:p>
                      <a:pPr marL="0" lvl="0" indent="0" algn="l" rtl="0">
                        <a:spcBef>
                          <a:spcPts val="0"/>
                        </a:spcBef>
                        <a:spcAft>
                          <a:spcPts val="0"/>
                        </a:spcAft>
                        <a:buNone/>
                      </a:pPr>
                      <a:r>
                        <a:rPr lang="en" sz="1100"/>
                        <a:t>100%</a:t>
                      </a:r>
                      <a:endParaRPr sz="1100"/>
                    </a:p>
                  </a:txBody>
                  <a:tcPr marL="63500" marR="63500" marT="63500" marB="63500">
                    <a:solidFill>
                      <a:srgbClr val="FFFFFF"/>
                    </a:solidFill>
                  </a:tcPr>
                </a:tc>
                <a:tc>
                  <a:txBody>
                    <a:bodyPr/>
                    <a:lstStyle/>
                    <a:p>
                      <a:pPr marL="0" lvl="0" indent="0" algn="l" rtl="0">
                        <a:spcBef>
                          <a:spcPts val="0"/>
                        </a:spcBef>
                        <a:spcAft>
                          <a:spcPts val="0"/>
                        </a:spcAft>
                        <a:buNone/>
                      </a:pPr>
                      <a:r>
                        <a:rPr lang="en" sz="1100"/>
                        <a:t>100%</a:t>
                      </a:r>
                      <a:endParaRPr sz="1100"/>
                    </a:p>
                  </a:txBody>
                  <a:tcPr marL="63500" marR="63500" marT="63500" marB="63500">
                    <a:solidFill>
                      <a:srgbClr val="FFFFFF"/>
                    </a:solidFill>
                  </a:tcPr>
                </a:tc>
                <a:extLst>
                  <a:ext uri="{0D108BD9-81ED-4DB2-BD59-A6C34878D82A}">
                    <a16:rowId xmlns:a16="http://schemas.microsoft.com/office/drawing/2014/main" val="10004"/>
                  </a:ext>
                </a:extLst>
              </a:tr>
              <a:tr h="0">
                <a:tc>
                  <a:txBody>
                    <a:bodyPr/>
                    <a:lstStyle/>
                    <a:p>
                      <a:pPr marL="0" lvl="0" indent="0" algn="l" rtl="0">
                        <a:spcBef>
                          <a:spcPts val="0"/>
                        </a:spcBef>
                        <a:spcAft>
                          <a:spcPts val="0"/>
                        </a:spcAft>
                        <a:buNone/>
                      </a:pPr>
                      <a:r>
                        <a:rPr lang="en" sz="1100" b="1"/>
                        <a:t>SOL PASS-SPED</a:t>
                      </a:r>
                      <a:endParaRPr sz="1100" b="1"/>
                    </a:p>
                  </a:txBody>
                  <a:tcPr marL="63500" marR="63500" marT="63500" marB="63500">
                    <a:solidFill>
                      <a:srgbClr val="FFD966"/>
                    </a:solidFill>
                  </a:tcPr>
                </a:tc>
                <a:tc>
                  <a:txBody>
                    <a:bodyPr/>
                    <a:lstStyle/>
                    <a:p>
                      <a:pPr marL="0" lvl="0" indent="0" algn="l" rtl="0">
                        <a:spcBef>
                          <a:spcPts val="0"/>
                        </a:spcBef>
                        <a:spcAft>
                          <a:spcPts val="0"/>
                        </a:spcAft>
                        <a:buNone/>
                      </a:pPr>
                      <a:r>
                        <a:rPr lang="en" sz="1100"/>
                        <a:t>50%</a:t>
                      </a:r>
                      <a:endParaRPr sz="1100"/>
                    </a:p>
                  </a:txBody>
                  <a:tcPr marL="63500" marR="63500" marT="63500" marB="63500">
                    <a:solidFill>
                      <a:srgbClr val="FFFFFF"/>
                    </a:solidFill>
                  </a:tcPr>
                </a:tc>
                <a:tc>
                  <a:txBody>
                    <a:bodyPr/>
                    <a:lstStyle/>
                    <a:p>
                      <a:pPr marL="0" lvl="0" indent="0" algn="l" rtl="0">
                        <a:spcBef>
                          <a:spcPts val="0"/>
                        </a:spcBef>
                        <a:spcAft>
                          <a:spcPts val="0"/>
                        </a:spcAft>
                        <a:buNone/>
                      </a:pPr>
                      <a:r>
                        <a:rPr lang="en" sz="1100"/>
                        <a:t>50%</a:t>
                      </a:r>
                      <a:endParaRPr sz="1100"/>
                    </a:p>
                  </a:txBody>
                  <a:tcPr marL="63500" marR="63500" marT="63500" marB="63500">
                    <a:solidFill>
                      <a:srgbClr val="FFFFFF"/>
                    </a:solidFill>
                  </a:tcPr>
                </a:tc>
                <a:tc>
                  <a:txBody>
                    <a:bodyPr/>
                    <a:lstStyle/>
                    <a:p>
                      <a:pPr marL="0" lvl="0" indent="0" algn="l" rtl="0">
                        <a:spcBef>
                          <a:spcPts val="0"/>
                        </a:spcBef>
                        <a:spcAft>
                          <a:spcPts val="0"/>
                        </a:spcAft>
                        <a:buNone/>
                      </a:pPr>
                      <a:r>
                        <a:rPr lang="en" sz="1100"/>
                        <a:t>0</a:t>
                      </a:r>
                      <a:endParaRPr sz="1100"/>
                    </a:p>
                  </a:txBody>
                  <a:tcPr marL="63500" marR="63500" marT="63500" marB="63500">
                    <a:solidFill>
                      <a:srgbClr val="FFFFFF"/>
                    </a:solidFill>
                  </a:tcPr>
                </a:tc>
                <a:extLst>
                  <a:ext uri="{0D108BD9-81ED-4DB2-BD59-A6C34878D82A}">
                    <a16:rowId xmlns:a16="http://schemas.microsoft.com/office/drawing/2014/main" val="10005"/>
                  </a:ext>
                </a:extLst>
              </a:tr>
              <a:tr h="0">
                <a:tc>
                  <a:txBody>
                    <a:bodyPr/>
                    <a:lstStyle/>
                    <a:p>
                      <a:pPr marL="0" lvl="0" indent="0" algn="l" rtl="0">
                        <a:spcBef>
                          <a:spcPts val="0"/>
                        </a:spcBef>
                        <a:spcAft>
                          <a:spcPts val="0"/>
                        </a:spcAft>
                        <a:buNone/>
                      </a:pPr>
                      <a:r>
                        <a:rPr lang="en" sz="1100" b="1"/>
                        <a:t>TOTAL PASS RATE</a:t>
                      </a:r>
                      <a:endParaRPr sz="1100" b="1"/>
                    </a:p>
                    <a:p>
                      <a:pPr marL="0" lvl="0" indent="0" algn="l" rtl="0">
                        <a:spcBef>
                          <a:spcPts val="0"/>
                        </a:spcBef>
                        <a:spcAft>
                          <a:spcPts val="0"/>
                        </a:spcAft>
                        <a:buNone/>
                      </a:pPr>
                      <a:endParaRPr sz="1100" b="1"/>
                    </a:p>
                  </a:txBody>
                  <a:tcPr marL="63500" marR="63500" marT="63500" marB="63500">
                    <a:solidFill>
                      <a:srgbClr val="FFFF00"/>
                    </a:solidFill>
                  </a:tcPr>
                </a:tc>
                <a:tc>
                  <a:txBody>
                    <a:bodyPr/>
                    <a:lstStyle/>
                    <a:p>
                      <a:pPr marL="0" lvl="0" indent="0" algn="l" rtl="0">
                        <a:spcBef>
                          <a:spcPts val="0"/>
                        </a:spcBef>
                        <a:spcAft>
                          <a:spcPts val="0"/>
                        </a:spcAft>
                        <a:buNone/>
                      </a:pPr>
                      <a:r>
                        <a:rPr lang="en" sz="1100"/>
                        <a:t>67%</a:t>
                      </a:r>
                      <a:endParaRPr sz="1100"/>
                    </a:p>
                  </a:txBody>
                  <a:tcPr marL="63500" marR="63500" marT="63500" marB="63500">
                    <a:solidFill>
                      <a:srgbClr val="FFFF00"/>
                    </a:solidFill>
                  </a:tcPr>
                </a:tc>
                <a:tc>
                  <a:txBody>
                    <a:bodyPr/>
                    <a:lstStyle/>
                    <a:p>
                      <a:pPr marL="0" lvl="0" indent="0" algn="l" rtl="0">
                        <a:spcBef>
                          <a:spcPts val="0"/>
                        </a:spcBef>
                        <a:spcAft>
                          <a:spcPts val="0"/>
                        </a:spcAft>
                        <a:buNone/>
                      </a:pPr>
                      <a:r>
                        <a:rPr lang="en" sz="1100"/>
                        <a:t>60%</a:t>
                      </a:r>
                      <a:endParaRPr sz="1100"/>
                    </a:p>
                  </a:txBody>
                  <a:tcPr marL="63500" marR="63500" marT="63500" marB="63500">
                    <a:solidFill>
                      <a:srgbClr val="FFFF00"/>
                    </a:solidFill>
                  </a:tcPr>
                </a:tc>
                <a:tc>
                  <a:txBody>
                    <a:bodyPr/>
                    <a:lstStyle/>
                    <a:p>
                      <a:pPr marL="0" lvl="0" indent="0" algn="l" rtl="0">
                        <a:spcBef>
                          <a:spcPts val="0"/>
                        </a:spcBef>
                        <a:spcAft>
                          <a:spcPts val="0"/>
                        </a:spcAft>
                        <a:buNone/>
                      </a:pPr>
                      <a:r>
                        <a:rPr lang="en" sz="1100"/>
                        <a:t>62%</a:t>
                      </a:r>
                      <a:endParaRPr sz="1100"/>
                    </a:p>
                  </a:txBody>
                  <a:tcPr marL="63500" marR="63500" marT="63500" marB="63500">
                    <a:solidFill>
                      <a:srgbClr val="FFFF00"/>
                    </a:solidFill>
                  </a:tcPr>
                </a:tc>
                <a:extLst>
                  <a:ext uri="{0D108BD9-81ED-4DB2-BD59-A6C34878D82A}">
                    <a16:rowId xmlns:a16="http://schemas.microsoft.com/office/drawing/2014/main" val="10006"/>
                  </a:ext>
                </a:extLst>
              </a:tr>
              <a:tr h="0">
                <a:tc>
                  <a:txBody>
                    <a:bodyPr/>
                    <a:lstStyle/>
                    <a:p>
                      <a:pPr marL="0" lvl="0" indent="0" algn="l" rtl="0">
                        <a:spcBef>
                          <a:spcPts val="0"/>
                        </a:spcBef>
                        <a:spcAft>
                          <a:spcPts val="0"/>
                        </a:spcAft>
                        <a:buNone/>
                      </a:pPr>
                      <a:r>
                        <a:rPr lang="en" sz="1100" b="1"/>
                        <a:t>SOL GROWTH- White</a:t>
                      </a:r>
                      <a:endParaRPr sz="1100" b="1"/>
                    </a:p>
                  </a:txBody>
                  <a:tcPr marL="63500" marR="63500" marT="63500" marB="63500">
                    <a:solidFill>
                      <a:srgbClr val="FFD966"/>
                    </a:solidFill>
                  </a:tcPr>
                </a:tc>
                <a:tc>
                  <a:txBody>
                    <a:bodyPr/>
                    <a:lstStyle/>
                    <a:p>
                      <a:pPr marL="0" lvl="0" indent="0" algn="l" rtl="0">
                        <a:spcBef>
                          <a:spcPts val="0"/>
                        </a:spcBef>
                        <a:spcAft>
                          <a:spcPts val="0"/>
                        </a:spcAft>
                        <a:buNone/>
                      </a:pPr>
                      <a:r>
                        <a:rPr lang="en" sz="1100"/>
                        <a:t>93%</a:t>
                      </a:r>
                      <a:endParaRPr sz="1100"/>
                    </a:p>
                  </a:txBody>
                  <a:tcPr marL="63500" marR="63500" marT="63500" marB="63500">
                    <a:solidFill>
                      <a:srgbClr val="FFFFFF"/>
                    </a:solidFill>
                  </a:tcPr>
                </a:tc>
                <a:tc>
                  <a:txBody>
                    <a:bodyPr/>
                    <a:lstStyle/>
                    <a:p>
                      <a:pPr marL="0" lvl="0" indent="0" algn="l" rtl="0">
                        <a:spcBef>
                          <a:spcPts val="0"/>
                        </a:spcBef>
                        <a:spcAft>
                          <a:spcPts val="0"/>
                        </a:spcAft>
                        <a:buNone/>
                      </a:pPr>
                      <a:r>
                        <a:rPr lang="en" sz="1100"/>
                        <a:t>74%</a:t>
                      </a:r>
                      <a:endParaRPr sz="1100"/>
                    </a:p>
                  </a:txBody>
                  <a:tcPr marL="63500" marR="63500" marT="63500" marB="63500">
                    <a:solidFill>
                      <a:srgbClr val="FFFFFF"/>
                    </a:solidFill>
                  </a:tcPr>
                </a:tc>
                <a:tc>
                  <a:txBody>
                    <a:bodyPr/>
                    <a:lstStyle/>
                    <a:p>
                      <a:pPr marL="0" lvl="0" indent="0" algn="l" rtl="0">
                        <a:spcBef>
                          <a:spcPts val="0"/>
                        </a:spcBef>
                        <a:spcAft>
                          <a:spcPts val="0"/>
                        </a:spcAft>
                        <a:buNone/>
                      </a:pPr>
                      <a:r>
                        <a:rPr lang="en" sz="1100"/>
                        <a:t>82%</a:t>
                      </a:r>
                      <a:endParaRPr sz="1100"/>
                    </a:p>
                  </a:txBody>
                  <a:tcPr marL="63500" marR="63500" marT="63500" marB="63500">
                    <a:solidFill>
                      <a:srgbClr val="FFFFFF"/>
                    </a:solidFill>
                  </a:tcPr>
                </a:tc>
                <a:extLst>
                  <a:ext uri="{0D108BD9-81ED-4DB2-BD59-A6C34878D82A}">
                    <a16:rowId xmlns:a16="http://schemas.microsoft.com/office/drawing/2014/main" val="10007"/>
                  </a:ext>
                </a:extLst>
              </a:tr>
              <a:tr h="0">
                <a:tc>
                  <a:txBody>
                    <a:bodyPr/>
                    <a:lstStyle/>
                    <a:p>
                      <a:pPr marL="0" lvl="0" indent="0" algn="l" rtl="0">
                        <a:spcBef>
                          <a:spcPts val="0"/>
                        </a:spcBef>
                        <a:spcAft>
                          <a:spcPts val="0"/>
                        </a:spcAft>
                        <a:buNone/>
                      </a:pPr>
                      <a:r>
                        <a:rPr lang="en" sz="1100" b="1"/>
                        <a:t>SOL GROWTH- Hispanic</a:t>
                      </a:r>
                      <a:endParaRPr sz="1100" b="1"/>
                    </a:p>
                  </a:txBody>
                  <a:tcPr marL="63500" marR="63500" marT="63500" marB="63500">
                    <a:solidFill>
                      <a:srgbClr val="FFD966"/>
                    </a:solidFill>
                  </a:tcPr>
                </a:tc>
                <a:tc>
                  <a:txBody>
                    <a:bodyPr/>
                    <a:lstStyle/>
                    <a:p>
                      <a:pPr marL="0" lvl="0" indent="0" algn="l" rtl="0">
                        <a:spcBef>
                          <a:spcPts val="0"/>
                        </a:spcBef>
                        <a:spcAft>
                          <a:spcPts val="0"/>
                        </a:spcAft>
                        <a:buNone/>
                      </a:pPr>
                      <a:r>
                        <a:rPr lang="en" sz="1100"/>
                        <a:t>63%</a:t>
                      </a:r>
                      <a:endParaRPr sz="1100"/>
                    </a:p>
                  </a:txBody>
                  <a:tcPr marL="63500" marR="63500" marT="63500" marB="63500">
                    <a:solidFill>
                      <a:srgbClr val="FFFFFF"/>
                    </a:solidFill>
                  </a:tcPr>
                </a:tc>
                <a:tc>
                  <a:txBody>
                    <a:bodyPr/>
                    <a:lstStyle/>
                    <a:p>
                      <a:pPr marL="0" lvl="0" indent="0" algn="l" rtl="0">
                        <a:spcBef>
                          <a:spcPts val="0"/>
                        </a:spcBef>
                        <a:spcAft>
                          <a:spcPts val="0"/>
                        </a:spcAft>
                        <a:buNone/>
                      </a:pPr>
                      <a:r>
                        <a:rPr lang="en" sz="1100"/>
                        <a:t>38%</a:t>
                      </a:r>
                      <a:endParaRPr sz="1100"/>
                    </a:p>
                  </a:txBody>
                  <a:tcPr marL="63500" marR="63500" marT="63500" marB="63500">
                    <a:solidFill>
                      <a:srgbClr val="FFFFFF"/>
                    </a:solidFill>
                  </a:tcPr>
                </a:tc>
                <a:tc>
                  <a:txBody>
                    <a:bodyPr/>
                    <a:lstStyle/>
                    <a:p>
                      <a:pPr marL="0" lvl="0" indent="0" algn="l" rtl="0">
                        <a:spcBef>
                          <a:spcPts val="0"/>
                        </a:spcBef>
                        <a:spcAft>
                          <a:spcPts val="0"/>
                        </a:spcAft>
                        <a:buNone/>
                      </a:pPr>
                      <a:r>
                        <a:rPr lang="en" sz="1100"/>
                        <a:t>29%</a:t>
                      </a:r>
                      <a:endParaRPr sz="1100"/>
                    </a:p>
                  </a:txBody>
                  <a:tcPr marL="63500" marR="63500" marT="63500" marB="63500">
                    <a:solidFill>
                      <a:srgbClr val="FFFFFF"/>
                    </a:solidFill>
                  </a:tcPr>
                </a:tc>
                <a:extLst>
                  <a:ext uri="{0D108BD9-81ED-4DB2-BD59-A6C34878D82A}">
                    <a16:rowId xmlns:a16="http://schemas.microsoft.com/office/drawing/2014/main" val="10008"/>
                  </a:ext>
                </a:extLst>
              </a:tr>
              <a:tr h="0">
                <a:tc>
                  <a:txBody>
                    <a:bodyPr/>
                    <a:lstStyle/>
                    <a:p>
                      <a:pPr marL="0" lvl="0" indent="0" algn="l" rtl="0">
                        <a:spcBef>
                          <a:spcPts val="0"/>
                        </a:spcBef>
                        <a:spcAft>
                          <a:spcPts val="0"/>
                        </a:spcAft>
                        <a:buNone/>
                      </a:pPr>
                      <a:r>
                        <a:rPr lang="en" sz="1100" b="1"/>
                        <a:t>SOL GROWTH- Black</a:t>
                      </a:r>
                      <a:endParaRPr sz="1100" b="1"/>
                    </a:p>
                  </a:txBody>
                  <a:tcPr marL="63500" marR="63500" marT="63500" marB="63500">
                    <a:solidFill>
                      <a:srgbClr val="FFD966"/>
                    </a:solidFill>
                  </a:tcPr>
                </a:tc>
                <a:tc>
                  <a:txBody>
                    <a:bodyPr/>
                    <a:lstStyle/>
                    <a:p>
                      <a:pPr marL="0" lvl="0" indent="0" algn="l" rtl="0">
                        <a:spcBef>
                          <a:spcPts val="0"/>
                        </a:spcBef>
                        <a:spcAft>
                          <a:spcPts val="0"/>
                        </a:spcAft>
                        <a:buNone/>
                      </a:pPr>
                      <a:r>
                        <a:rPr lang="en" sz="1100"/>
                        <a:t>100%</a:t>
                      </a:r>
                      <a:endParaRPr sz="1100"/>
                    </a:p>
                  </a:txBody>
                  <a:tcPr marL="63500" marR="63500" marT="63500" marB="63500">
                    <a:solidFill>
                      <a:srgbClr val="FFFFFF"/>
                    </a:solidFill>
                  </a:tcPr>
                </a:tc>
                <a:tc>
                  <a:txBody>
                    <a:bodyPr/>
                    <a:lstStyle/>
                    <a:p>
                      <a:pPr marL="0" lvl="0" indent="0" algn="l" rtl="0">
                        <a:spcBef>
                          <a:spcPts val="0"/>
                        </a:spcBef>
                        <a:spcAft>
                          <a:spcPts val="0"/>
                        </a:spcAft>
                        <a:buNone/>
                      </a:pPr>
                      <a:r>
                        <a:rPr lang="en" sz="1100"/>
                        <a:t>50%</a:t>
                      </a:r>
                      <a:endParaRPr sz="1100"/>
                    </a:p>
                  </a:txBody>
                  <a:tcPr marL="63500" marR="63500" marT="63500" marB="63500">
                    <a:solidFill>
                      <a:srgbClr val="FFFFFF"/>
                    </a:solidFill>
                  </a:tcPr>
                </a:tc>
                <a:tc>
                  <a:txBody>
                    <a:bodyPr/>
                    <a:lstStyle/>
                    <a:p>
                      <a:pPr marL="0" lvl="0" indent="0" algn="l" rtl="0">
                        <a:spcBef>
                          <a:spcPts val="0"/>
                        </a:spcBef>
                        <a:spcAft>
                          <a:spcPts val="0"/>
                        </a:spcAft>
                        <a:buNone/>
                      </a:pPr>
                      <a:r>
                        <a:rPr lang="en" sz="1100"/>
                        <a:t>50%</a:t>
                      </a:r>
                      <a:endParaRPr sz="1100"/>
                    </a:p>
                  </a:txBody>
                  <a:tcPr marL="63500" marR="63500" marT="63500" marB="63500">
                    <a:solidFill>
                      <a:srgbClr val="FFFFFF"/>
                    </a:solidFill>
                  </a:tcPr>
                </a:tc>
                <a:extLst>
                  <a:ext uri="{0D108BD9-81ED-4DB2-BD59-A6C34878D82A}">
                    <a16:rowId xmlns:a16="http://schemas.microsoft.com/office/drawing/2014/main" val="10009"/>
                  </a:ext>
                </a:extLst>
              </a:tr>
              <a:tr h="0">
                <a:tc>
                  <a:txBody>
                    <a:bodyPr/>
                    <a:lstStyle/>
                    <a:p>
                      <a:pPr marL="0" lvl="0" indent="0" algn="l" rtl="0">
                        <a:spcBef>
                          <a:spcPts val="0"/>
                        </a:spcBef>
                        <a:spcAft>
                          <a:spcPts val="0"/>
                        </a:spcAft>
                        <a:buNone/>
                      </a:pPr>
                      <a:r>
                        <a:rPr lang="en" sz="1100" b="1"/>
                        <a:t>SOL GROWTH- Multi</a:t>
                      </a:r>
                      <a:endParaRPr sz="1100" b="1"/>
                    </a:p>
                  </a:txBody>
                  <a:tcPr marL="63500" marR="63500" marT="63500" marB="63500">
                    <a:solidFill>
                      <a:srgbClr val="FFD966"/>
                    </a:solidFill>
                  </a:tcPr>
                </a:tc>
                <a:tc>
                  <a:txBody>
                    <a:bodyPr/>
                    <a:lstStyle/>
                    <a:p>
                      <a:pPr marL="0" lvl="0" indent="0" algn="l" rtl="0">
                        <a:spcBef>
                          <a:spcPts val="0"/>
                        </a:spcBef>
                        <a:spcAft>
                          <a:spcPts val="0"/>
                        </a:spcAft>
                        <a:buNone/>
                      </a:pPr>
                      <a:r>
                        <a:rPr lang="en" sz="1100"/>
                        <a:t>100%</a:t>
                      </a:r>
                      <a:endParaRPr sz="1100"/>
                    </a:p>
                  </a:txBody>
                  <a:tcPr marL="63500" marR="63500" marT="63500" marB="63500">
                    <a:solidFill>
                      <a:srgbClr val="FFFFFF"/>
                    </a:solidFill>
                  </a:tcPr>
                </a:tc>
                <a:tc>
                  <a:txBody>
                    <a:bodyPr/>
                    <a:lstStyle/>
                    <a:p>
                      <a:pPr marL="0" lvl="0" indent="0" algn="l" rtl="0">
                        <a:spcBef>
                          <a:spcPts val="0"/>
                        </a:spcBef>
                        <a:spcAft>
                          <a:spcPts val="0"/>
                        </a:spcAft>
                        <a:buNone/>
                      </a:pPr>
                      <a:r>
                        <a:rPr lang="en" sz="1100"/>
                        <a:t>100%</a:t>
                      </a:r>
                      <a:endParaRPr sz="1100"/>
                    </a:p>
                  </a:txBody>
                  <a:tcPr marL="63500" marR="63500" marT="63500" marB="63500">
                    <a:solidFill>
                      <a:srgbClr val="FFFFFF"/>
                    </a:solidFill>
                  </a:tcPr>
                </a:tc>
                <a:tc>
                  <a:txBody>
                    <a:bodyPr/>
                    <a:lstStyle/>
                    <a:p>
                      <a:pPr marL="0" lvl="0" indent="0" algn="l" rtl="0">
                        <a:spcBef>
                          <a:spcPts val="0"/>
                        </a:spcBef>
                        <a:spcAft>
                          <a:spcPts val="0"/>
                        </a:spcAft>
                        <a:buNone/>
                      </a:pPr>
                      <a:r>
                        <a:rPr lang="en" sz="1100"/>
                        <a:t>100%</a:t>
                      </a:r>
                      <a:endParaRPr sz="1100"/>
                    </a:p>
                  </a:txBody>
                  <a:tcPr marL="63500" marR="63500" marT="63500" marB="63500">
                    <a:solidFill>
                      <a:srgbClr val="FFFFFF"/>
                    </a:solidFill>
                  </a:tcPr>
                </a:tc>
                <a:extLst>
                  <a:ext uri="{0D108BD9-81ED-4DB2-BD59-A6C34878D82A}">
                    <a16:rowId xmlns:a16="http://schemas.microsoft.com/office/drawing/2014/main" val="10010"/>
                  </a:ext>
                </a:extLst>
              </a:tr>
              <a:tr h="0">
                <a:tc>
                  <a:txBody>
                    <a:bodyPr/>
                    <a:lstStyle/>
                    <a:p>
                      <a:pPr marL="0" lvl="0" indent="0" algn="l" rtl="0">
                        <a:spcBef>
                          <a:spcPts val="0"/>
                        </a:spcBef>
                        <a:spcAft>
                          <a:spcPts val="0"/>
                        </a:spcAft>
                        <a:buNone/>
                      </a:pPr>
                      <a:r>
                        <a:rPr lang="en" sz="1100" b="1"/>
                        <a:t>SOL GROWTH- SPED</a:t>
                      </a:r>
                      <a:endParaRPr sz="1100" b="1"/>
                    </a:p>
                  </a:txBody>
                  <a:tcPr marL="63500" marR="63500" marT="63500" marB="63500">
                    <a:solidFill>
                      <a:srgbClr val="FFD966"/>
                    </a:solidFill>
                  </a:tcPr>
                </a:tc>
                <a:tc>
                  <a:txBody>
                    <a:bodyPr/>
                    <a:lstStyle/>
                    <a:p>
                      <a:pPr marL="0" lvl="0" indent="0" algn="l" rtl="0">
                        <a:spcBef>
                          <a:spcPts val="0"/>
                        </a:spcBef>
                        <a:spcAft>
                          <a:spcPts val="0"/>
                        </a:spcAft>
                        <a:buNone/>
                      </a:pPr>
                      <a:r>
                        <a:rPr lang="en" sz="1100"/>
                        <a:t>75%</a:t>
                      </a:r>
                      <a:endParaRPr sz="1100"/>
                    </a:p>
                  </a:txBody>
                  <a:tcPr marL="63500" marR="63500" marT="63500" marB="63500">
                    <a:solidFill>
                      <a:srgbClr val="FFFFFF"/>
                    </a:solidFill>
                  </a:tcPr>
                </a:tc>
                <a:tc>
                  <a:txBody>
                    <a:bodyPr/>
                    <a:lstStyle/>
                    <a:p>
                      <a:pPr marL="0" lvl="0" indent="0" algn="l" rtl="0">
                        <a:spcBef>
                          <a:spcPts val="0"/>
                        </a:spcBef>
                        <a:spcAft>
                          <a:spcPts val="0"/>
                        </a:spcAft>
                        <a:buNone/>
                      </a:pPr>
                      <a:r>
                        <a:rPr lang="en" sz="1100"/>
                        <a:t>63%</a:t>
                      </a:r>
                      <a:endParaRPr sz="1100"/>
                    </a:p>
                  </a:txBody>
                  <a:tcPr marL="63500" marR="63500" marT="63500" marB="63500">
                    <a:solidFill>
                      <a:srgbClr val="FFFFFF"/>
                    </a:solidFill>
                  </a:tcPr>
                </a:tc>
                <a:tc>
                  <a:txBody>
                    <a:bodyPr/>
                    <a:lstStyle/>
                    <a:p>
                      <a:pPr marL="0" lvl="0" indent="0" algn="l" rtl="0">
                        <a:spcBef>
                          <a:spcPts val="0"/>
                        </a:spcBef>
                        <a:spcAft>
                          <a:spcPts val="0"/>
                        </a:spcAft>
                        <a:buNone/>
                      </a:pPr>
                      <a:r>
                        <a:rPr lang="en" sz="1100"/>
                        <a:t>75%</a:t>
                      </a:r>
                      <a:endParaRPr sz="1100"/>
                    </a:p>
                  </a:txBody>
                  <a:tcPr marL="63500" marR="63500" marT="63500" marB="63500">
                    <a:solidFill>
                      <a:srgbClr val="FFFFFF"/>
                    </a:solidFill>
                  </a:tcPr>
                </a:tc>
                <a:extLst>
                  <a:ext uri="{0D108BD9-81ED-4DB2-BD59-A6C34878D82A}">
                    <a16:rowId xmlns:a16="http://schemas.microsoft.com/office/drawing/2014/main" val="10011"/>
                  </a:ext>
                </a:extLst>
              </a:tr>
              <a:tr h="0">
                <a:tc>
                  <a:txBody>
                    <a:bodyPr/>
                    <a:lstStyle/>
                    <a:p>
                      <a:pPr marL="0" lvl="0" indent="0" algn="l" rtl="0">
                        <a:spcBef>
                          <a:spcPts val="0"/>
                        </a:spcBef>
                        <a:spcAft>
                          <a:spcPts val="0"/>
                        </a:spcAft>
                        <a:buNone/>
                      </a:pPr>
                      <a:r>
                        <a:rPr lang="en" sz="1100" b="1"/>
                        <a:t>TOTAL GROWTH RATE*</a:t>
                      </a:r>
                      <a:endParaRPr sz="1100" b="1"/>
                    </a:p>
                    <a:p>
                      <a:pPr marL="0" lvl="0" indent="0" algn="l" rtl="0">
                        <a:spcBef>
                          <a:spcPts val="0"/>
                        </a:spcBef>
                        <a:spcAft>
                          <a:spcPts val="0"/>
                        </a:spcAft>
                        <a:buNone/>
                      </a:pPr>
                      <a:endParaRPr sz="1100" b="1"/>
                    </a:p>
                  </a:txBody>
                  <a:tcPr marL="63500" marR="63500" marT="63500" marB="63500">
                    <a:solidFill>
                      <a:srgbClr val="FFFF00"/>
                    </a:solidFill>
                  </a:tcPr>
                </a:tc>
                <a:tc>
                  <a:txBody>
                    <a:bodyPr/>
                    <a:lstStyle/>
                    <a:p>
                      <a:pPr marL="0" lvl="0" indent="0" algn="l" rtl="0">
                        <a:spcBef>
                          <a:spcPts val="0"/>
                        </a:spcBef>
                        <a:spcAft>
                          <a:spcPts val="0"/>
                        </a:spcAft>
                        <a:buNone/>
                      </a:pPr>
                      <a:r>
                        <a:rPr lang="en" sz="1100"/>
                        <a:t>79%</a:t>
                      </a:r>
                      <a:endParaRPr sz="1100"/>
                    </a:p>
                  </a:txBody>
                  <a:tcPr marL="63500" marR="63500" marT="63500" marB="63500">
                    <a:solidFill>
                      <a:srgbClr val="FFFF00"/>
                    </a:solidFill>
                  </a:tcPr>
                </a:tc>
                <a:tc>
                  <a:txBody>
                    <a:bodyPr/>
                    <a:lstStyle/>
                    <a:p>
                      <a:pPr marL="0" lvl="0" indent="0" algn="l" rtl="0">
                        <a:spcBef>
                          <a:spcPts val="0"/>
                        </a:spcBef>
                        <a:spcAft>
                          <a:spcPts val="0"/>
                        </a:spcAft>
                        <a:buNone/>
                      </a:pPr>
                      <a:r>
                        <a:rPr lang="en" sz="1100"/>
                        <a:t>69%</a:t>
                      </a:r>
                      <a:endParaRPr sz="1100"/>
                    </a:p>
                  </a:txBody>
                  <a:tcPr marL="63500" marR="63500" marT="63500" marB="63500">
                    <a:solidFill>
                      <a:srgbClr val="FFFF00"/>
                    </a:solidFill>
                  </a:tcPr>
                </a:tc>
                <a:tc>
                  <a:txBody>
                    <a:bodyPr/>
                    <a:lstStyle/>
                    <a:p>
                      <a:pPr marL="0" lvl="0" indent="0" algn="l" rtl="0">
                        <a:spcBef>
                          <a:spcPts val="0"/>
                        </a:spcBef>
                        <a:spcAft>
                          <a:spcPts val="0"/>
                        </a:spcAft>
                        <a:buNone/>
                      </a:pPr>
                      <a:r>
                        <a:rPr lang="en" sz="1100"/>
                        <a:t>68%</a:t>
                      </a:r>
                      <a:endParaRPr sz="1100"/>
                    </a:p>
                  </a:txBody>
                  <a:tcPr marL="63500" marR="63500" marT="63500" marB="63500">
                    <a:solidFill>
                      <a:srgbClr val="FFFF00"/>
                    </a:solidFill>
                  </a:tcPr>
                </a:tc>
                <a:extLst>
                  <a:ext uri="{0D108BD9-81ED-4DB2-BD59-A6C34878D82A}">
                    <a16:rowId xmlns:a16="http://schemas.microsoft.com/office/drawing/2014/main" val="10012"/>
                  </a:ext>
                </a:extLst>
              </a:tr>
            </a:tbl>
          </a:graphicData>
        </a:graphic>
      </p:graphicFrame>
      <p:sp>
        <p:nvSpPr>
          <p:cNvPr id="381" name="Google Shape;381;p53"/>
          <p:cNvSpPr txBox="1"/>
          <p:nvPr/>
        </p:nvSpPr>
        <p:spPr>
          <a:xfrm>
            <a:off x="-371250" y="323625"/>
            <a:ext cx="2973600" cy="1971900"/>
          </a:xfrm>
          <a:prstGeom prst="rect">
            <a:avLst/>
          </a:prstGeom>
          <a:solidFill>
            <a:srgbClr val="6AA8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800">
              <a:solidFill>
                <a:schemeClr val="dk1"/>
              </a:solidFill>
            </a:endParaRPr>
          </a:p>
          <a:p>
            <a:pPr marL="0" lvl="0" indent="0" algn="r" rtl="0">
              <a:spcBef>
                <a:spcPts val="0"/>
              </a:spcBef>
              <a:spcAft>
                <a:spcPts val="0"/>
              </a:spcAft>
              <a:buNone/>
            </a:pPr>
            <a:r>
              <a:rPr lang="en" sz="2800">
                <a:solidFill>
                  <a:schemeClr val="dk1"/>
                </a:solidFill>
              </a:rPr>
              <a:t>Results from Whole School Embedded PD</a:t>
            </a:r>
            <a:endParaRPr sz="2800">
              <a:solidFill>
                <a:schemeClr val="dk1"/>
              </a:solidFill>
            </a:endParaRPr>
          </a:p>
          <a:p>
            <a:pPr marL="0" lvl="0" indent="0" algn="r" rtl="0">
              <a:spcBef>
                <a:spcPts val="0"/>
              </a:spcBef>
              <a:spcAft>
                <a:spcPts val="0"/>
              </a:spcAft>
              <a:buNone/>
            </a:pPr>
            <a:endParaRPr sz="2800">
              <a:solidFill>
                <a:schemeClr val="dk1"/>
              </a:solidFill>
            </a:endParaRPr>
          </a:p>
          <a:p>
            <a:pPr marL="0" lvl="0" indent="0" algn="l" rtl="0">
              <a:spcBef>
                <a:spcPts val="0"/>
              </a:spcBef>
              <a:spcAft>
                <a:spcPts val="0"/>
              </a:spcAft>
              <a:buNone/>
            </a:pPr>
            <a:endParaRPr sz="2800" b="1">
              <a:solidFill>
                <a:srgbClr val="FFFFFF"/>
              </a:solidFill>
            </a:endParaRPr>
          </a:p>
        </p:txBody>
      </p:sp>
      <p:sp>
        <p:nvSpPr>
          <p:cNvPr id="382" name="Google Shape;382;p53"/>
          <p:cNvSpPr txBox="1"/>
          <p:nvPr/>
        </p:nvSpPr>
        <p:spPr>
          <a:xfrm>
            <a:off x="198375" y="2613475"/>
            <a:ext cx="2295300" cy="2412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rgbClr val="000000"/>
              </a:buClr>
              <a:buSzPts val="1100"/>
              <a:buFont typeface="Arial"/>
              <a:buNone/>
            </a:pPr>
            <a:r>
              <a:rPr lang="en" sz="1100">
                <a:solidFill>
                  <a:srgbClr val="F3F3F3"/>
                </a:solidFill>
              </a:rPr>
              <a:t>*S</a:t>
            </a:r>
            <a:r>
              <a:rPr lang="en" sz="1100" i="1">
                <a:solidFill>
                  <a:srgbClr val="F3F3F3"/>
                </a:solidFill>
              </a:rPr>
              <a:t>tudent growth is determined by comparing the student’s test score in the current year to his/her prior test score.  This method of determining student progress is used by the VDOE in determining school accreditation starting in the 2018-19 school year.  </a:t>
            </a:r>
            <a:r>
              <a:rPr lang="en" sz="1100" i="1" u="sng">
                <a:solidFill>
                  <a:srgbClr val="F3F3F3"/>
                </a:solidFill>
                <a:hlinkClick r:id="rId3"/>
              </a:rPr>
              <a:t>For more information see this presentation on using Progress Tables to Measure Student Growth, VDOE.</a:t>
            </a:r>
            <a:r>
              <a:rPr lang="en" sz="1100" i="1">
                <a:solidFill>
                  <a:srgbClr val="F3F3F3"/>
                </a:solidFill>
              </a:rPr>
              <a:t>  </a:t>
            </a:r>
            <a:endParaRPr sz="1100" i="1">
              <a:solidFill>
                <a:srgbClr val="F3F3F3"/>
              </a:solidFill>
            </a:endParaRPr>
          </a:p>
          <a:p>
            <a:pPr marL="0" lvl="0" indent="0" algn="l" rtl="0">
              <a:lnSpc>
                <a:spcPct val="115000"/>
              </a:lnSpc>
              <a:spcBef>
                <a:spcPts val="0"/>
              </a:spcBef>
              <a:spcAft>
                <a:spcPts val="0"/>
              </a:spcAft>
              <a:buClr>
                <a:srgbClr val="000000"/>
              </a:buClr>
              <a:buSzPts val="1100"/>
              <a:buFont typeface="Arial"/>
              <a:buNone/>
            </a:pPr>
            <a:endParaRPr sz="1100" i="1"/>
          </a:p>
          <a:p>
            <a:pPr marL="0" lvl="0" indent="0" algn="l" rtl="0">
              <a:spcBef>
                <a:spcPts val="0"/>
              </a:spcBef>
              <a:spcAft>
                <a:spcPts val="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54"/>
          <p:cNvSpPr txBox="1">
            <a:spLocks noGrp="1"/>
          </p:cNvSpPr>
          <p:nvPr>
            <p:ph type="title"/>
          </p:nvPr>
        </p:nvSpPr>
        <p:spPr>
          <a:xfrm>
            <a:off x="311700" y="292625"/>
            <a:ext cx="9495600" cy="596400"/>
          </a:xfrm>
          <a:prstGeom prst="rect">
            <a:avLst/>
          </a:prstGeom>
          <a:solidFill>
            <a:srgbClr val="6AA84F"/>
          </a:solidFill>
        </p:spPr>
        <p:txBody>
          <a:bodyPr spcFirstLastPara="1" wrap="square" lIns="91425" tIns="91425" rIns="91425" bIns="91425" anchor="t" anchorCtr="0">
            <a:noAutofit/>
          </a:bodyPr>
          <a:lstStyle/>
          <a:p>
            <a:pPr marL="0" lvl="0" indent="0" algn="l" rtl="0">
              <a:spcBef>
                <a:spcPts val="0"/>
              </a:spcBef>
              <a:spcAft>
                <a:spcPts val="0"/>
              </a:spcAft>
              <a:buNone/>
            </a:pPr>
            <a:r>
              <a:rPr lang="en" sz="3000"/>
              <a:t>Certification in Culturally Responsive Teaching</a:t>
            </a:r>
            <a:endParaRPr sz="3000"/>
          </a:p>
        </p:txBody>
      </p:sp>
      <p:sp>
        <p:nvSpPr>
          <p:cNvPr id="388" name="Google Shape;388;p54"/>
          <p:cNvSpPr txBox="1">
            <a:spLocks noGrp="1"/>
          </p:cNvSpPr>
          <p:nvPr>
            <p:ph type="body" idx="1"/>
          </p:nvPr>
        </p:nvSpPr>
        <p:spPr>
          <a:xfrm>
            <a:off x="500550" y="1041350"/>
            <a:ext cx="8520600" cy="16269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F3F3F3"/>
              </a:buClr>
              <a:buSzPts val="1800"/>
              <a:buChar char="●"/>
            </a:pPr>
            <a:r>
              <a:rPr lang="en">
                <a:solidFill>
                  <a:srgbClr val="F3F3F3"/>
                </a:solidFill>
              </a:rPr>
              <a:t>Year-long, Cohort-Supported Process</a:t>
            </a:r>
            <a:endParaRPr>
              <a:solidFill>
                <a:srgbClr val="F3F3F3"/>
              </a:solidFill>
            </a:endParaRPr>
          </a:p>
          <a:p>
            <a:pPr marL="457200" lvl="0" indent="-342900" algn="l" rtl="0">
              <a:spcBef>
                <a:spcPts val="0"/>
              </a:spcBef>
              <a:spcAft>
                <a:spcPts val="0"/>
              </a:spcAft>
              <a:buClr>
                <a:srgbClr val="F3F3F3"/>
              </a:buClr>
              <a:buSzPts val="1800"/>
              <a:buChar char="●"/>
            </a:pPr>
            <a:r>
              <a:rPr lang="en">
                <a:solidFill>
                  <a:srgbClr val="F3F3F3"/>
                </a:solidFill>
              </a:rPr>
              <a:t>Focused on the Application of CRT Characteristics </a:t>
            </a:r>
            <a:endParaRPr>
              <a:solidFill>
                <a:srgbClr val="F3F3F3"/>
              </a:solidFill>
            </a:endParaRPr>
          </a:p>
          <a:p>
            <a:pPr marL="457200" lvl="0" indent="-342900" algn="l" rtl="0">
              <a:spcBef>
                <a:spcPts val="0"/>
              </a:spcBef>
              <a:spcAft>
                <a:spcPts val="0"/>
              </a:spcAft>
              <a:buClr>
                <a:srgbClr val="F3F3F3"/>
              </a:buClr>
              <a:buSzPts val="1800"/>
              <a:buChar char="●"/>
            </a:pPr>
            <a:r>
              <a:rPr lang="en">
                <a:solidFill>
                  <a:srgbClr val="F3F3F3"/>
                </a:solidFill>
              </a:rPr>
              <a:t>Student Achievement Results, Evidence-based portfolios</a:t>
            </a:r>
            <a:endParaRPr>
              <a:solidFill>
                <a:srgbClr val="F3F3F3"/>
              </a:solidFill>
            </a:endParaRPr>
          </a:p>
          <a:p>
            <a:pPr marL="457200" lvl="0" indent="-342900" algn="l" rtl="0">
              <a:spcBef>
                <a:spcPts val="0"/>
              </a:spcBef>
              <a:spcAft>
                <a:spcPts val="0"/>
              </a:spcAft>
              <a:buClr>
                <a:srgbClr val="F3F3F3"/>
              </a:buClr>
              <a:buSzPts val="1800"/>
              <a:buChar char="●"/>
            </a:pPr>
            <a:r>
              <a:rPr lang="en">
                <a:solidFill>
                  <a:srgbClr val="F3F3F3"/>
                </a:solidFill>
              </a:rPr>
              <a:t>Culminates in Certification Presentations by assessment panel</a:t>
            </a:r>
            <a:endParaRPr>
              <a:solidFill>
                <a:srgbClr val="F3F3F3"/>
              </a:solidFill>
            </a:endParaRPr>
          </a:p>
          <a:p>
            <a:pPr marL="457200" lvl="0" indent="-342900" algn="l" rtl="0">
              <a:spcBef>
                <a:spcPts val="0"/>
              </a:spcBef>
              <a:spcAft>
                <a:spcPts val="0"/>
              </a:spcAft>
              <a:buSzPts val="1800"/>
              <a:buChar char="●"/>
            </a:pPr>
            <a:r>
              <a:rPr lang="en" u="sng">
                <a:solidFill>
                  <a:schemeClr val="hlink"/>
                </a:solidFill>
                <a:hlinkClick r:id="rId3"/>
              </a:rPr>
              <a:t>Certification results connected to ACPS Strategic Priorities</a:t>
            </a:r>
            <a:endParaRPr/>
          </a:p>
        </p:txBody>
      </p:sp>
      <p:sp>
        <p:nvSpPr>
          <p:cNvPr id="389" name="Google Shape;389;p5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a:t>9</a:t>
            </a:fld>
            <a:endParaRPr/>
          </a:p>
        </p:txBody>
      </p:sp>
      <p:pic>
        <p:nvPicPr>
          <p:cNvPr id="390" name="Google Shape;390;p54" descr="certification recipients.jfif"/>
          <p:cNvPicPr preferRelativeResize="0"/>
          <p:nvPr/>
        </p:nvPicPr>
        <p:blipFill>
          <a:blip r:embed="rId4">
            <a:alphaModFix/>
          </a:blip>
          <a:stretch>
            <a:fillRect/>
          </a:stretch>
        </p:blipFill>
        <p:spPr>
          <a:xfrm>
            <a:off x="2349750" y="3084223"/>
            <a:ext cx="3967898" cy="1956825"/>
          </a:xfrm>
          <a:prstGeom prst="rect">
            <a:avLst/>
          </a:prstGeom>
          <a:noFill/>
          <a:ln>
            <a:noFill/>
          </a:ln>
        </p:spPr>
      </p:pic>
    </p:spTree>
  </p:cSld>
  <p:clrMapOvr>
    <a:masterClrMapping/>
  </p:clrMapOvr>
</p:sld>
</file>

<file path=ppt/theme/theme1.xml><?xml version="1.0" encoding="utf-8"?>
<a:theme xmlns:a="http://schemas.openxmlformats.org/drawingml/2006/main"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Edgar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Edgar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1427</Words>
  <Application>Microsoft Office PowerPoint</Application>
  <PresentationFormat>On-screen Show (16:9)</PresentationFormat>
  <Paragraphs>234</Paragraphs>
  <Slides>14</Slides>
  <Notes>14</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14</vt:i4>
      </vt:variant>
    </vt:vector>
  </HeadingPairs>
  <TitlesOfParts>
    <vt:vector size="23" baseType="lpstr">
      <vt:lpstr>Syncopate</vt:lpstr>
      <vt:lpstr>Arial</vt:lpstr>
      <vt:lpstr>IBM Plex Sans Condensed SemiBold</vt:lpstr>
      <vt:lpstr>Roboto</vt:lpstr>
      <vt:lpstr>IBM Plex Sans Condensed</vt:lpstr>
      <vt:lpstr>Calibri</vt:lpstr>
      <vt:lpstr>Simple Dark</vt:lpstr>
      <vt:lpstr>Edgar template</vt:lpstr>
      <vt:lpstr>Edgar template</vt:lpstr>
      <vt:lpstr>ACPS Culturally Responsive Teaching Model In Action</vt:lpstr>
      <vt:lpstr>CRT Model Statement of Purpose</vt:lpstr>
      <vt:lpstr>PowerPoint Presentation</vt:lpstr>
      <vt:lpstr>Overview of Results (2016-18)</vt:lpstr>
      <vt:lpstr>Focus of Equity Education Specialists 2018-2019</vt:lpstr>
      <vt:lpstr>Whole School Embedded CRT Professional Development</vt:lpstr>
      <vt:lpstr>Results from Whole School Embedded PD: Cale</vt:lpstr>
      <vt:lpstr>PowerPoint Presentation</vt:lpstr>
      <vt:lpstr>Certification in Culturally Responsive Teaching</vt:lpstr>
      <vt:lpstr>PowerPoint Presentation</vt:lpstr>
      <vt:lpstr>Sample results  from Micro-cred Educator </vt:lpstr>
      <vt:lpstr>PowerPoint Presentation</vt:lpstr>
      <vt:lpstr>Increase in Demand for CRT </vt:lpstr>
      <vt:lpstr>Supporting Growth, Expanding Equity Outcomes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ACPS Culturally Responsive Teaching Model In Action</dc:title>
  <dc:creator>Jennifer Johnston</dc:creator>
  <cp:lastModifiedBy>Jennifer Johnston</cp:lastModifiedBy>
  <cp:revision>1</cp:revision>
  <dcterms:modified xsi:type="dcterms:W3CDTF">2018-12-06T22:39:00Z</dcterms:modified>
</cp:coreProperties>
</file>